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9EC52E-75BF-4716-8FE6-691E9BE48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D613F0-1205-45CF-A99E-D138837B5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DC36C-1892-440E-BEF6-2CB7D870B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D34CA6-EDE9-4C4E-BB8F-3F3100FEE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3A93E2-8DA2-4F84-88F7-DEEDC0115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5A3363-74B1-4678-BFA4-E6ED26CFA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7DDB60-9FC1-4DAD-B267-2ABEA5B3C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D18B15-5A3E-4BAB-BA05-82922C509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D86229-55E2-480C-9C4C-F3CCE3091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90DDA0-75B3-4658-90F0-4A6C10CE2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55AFA-9D0B-4622-BAE6-142A975CE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05511303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企业营销策略调查报告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企业营销策略概述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企业营销策略调查结果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企业营销策略案例分析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企业营销策略建议与展望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本报告旨在深入了解企业在当前市场环境下的营销策略，分析其优劣势，并提出改进建议，以帮助企业提升市场竞争力。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日益激烈，企业营销策略的制定和执行对于企业的生存和发展至关重要。然而，目前许多企业在营销策略方面存在诸多问题，如缺乏明确的战略目标、营销手段单一、品牌建设不足等。因此，本报告旨在为解决这些问题提供参考和指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本报告主要关注企业营销策略的调查和分析，包括产品、价格、渠道、促销等方面的策略。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了全面了解企业的营销策略，我们采用了问卷调查、深度访谈、资料分析等多种研究方法。首先，我们设计了一份针对企业营销负责人的问卷，收集了大量关于企业营销策略的数据。其次，我们对部分企业进行了深度访谈，进一步了解其营销策略的制定和执行过程。最后，我们对收集到的数据进行了深入的分析和整理，总结出企业在营销策略方面存在的问题和改进方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报告范围和方法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企业营销策略概述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是企业为实现营销目标，根据市场环境、消费者需求和竞争态势等因素制定的总体性和长远性的营销计划。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包括产品、价格、渠道、促销等，这些要素相互关联、相互影响，共同构成企业的营销策略。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营销策略定义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营销策略的构成要素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指导企业营销活动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营销策略是企业营销活动的指导思想，它规定了企业在一定时期内的营销目标，为企业制定具体的营销计划和措施提供了依据。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提高企业竞争力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有效的营销策略能够帮助企业在激烈的市场竞争中脱颖而出，吸引更多的潜在客户，提高市场份额。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合理的营销策略有助于企业实现可持续发展，通过满足市场需求和消费者需求，不断扩大销售规模，提高盈利能力。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752" r="2475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对企业所处的市场环境、消费者需求、竞争态势等进行深入调研和分析，了解市场趋势和竞争状况。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根据市场调研结果和企业实际情况，制定具体的营销目标，如提高市场份额、增加销售额等。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确定营销目标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根据营销目标，制定具体的营销策略，包括产品策略、价格策略、渠道策略、促销策略等。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对制定的营销策略进行评估，根据市场变化和实际执行情况及时进行调整，以保证营销策略的有效性和适应性。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评估与调整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营销策略的制定过程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企业营销策略调查结果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采用问卷调查和深度访谈的方式，收集了50家企业的营销策略数据。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根据行业、规模、地域等因素，选取具有代表性的企业作为样本，确保数据的广泛性和可靠性。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样本选择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调查方法与样本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https://d.book118.com/358055113036006036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2024-09-15T11:17:04.554</cp:lastPrinted>
  <dcterms:created xsi:type="dcterms:W3CDTF">2024-09-15T03:17:04Z</dcterms:created>
  <dcterms:modified xsi:type="dcterms:W3CDTF">2024-09-15T03:17:06Z</dcterms:modified>
</cp:coreProperties>
</file>