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1C6F0-373B-4C5B-A154-1176FF962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46AF7-817D-4B50-8F4F-C43163AF7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D20C7-1246-4E6C-B414-68D9C330A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8F0FD-E580-4EA0-A595-39A80574C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64786-7FEE-4EEB-8A4C-8463CFC3D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CE44D1-C938-4A34-BCED-E5D10DCFF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5243C-5EFE-45A4-AF6B-03E287D6C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93AEB-784D-4C6B-888C-E41BEB8B5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94CFB-4C42-4242-B5C8-C8D1CB08F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F0C00-6485-4309-91B9-2F2DE7277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F509C-4E84-4477-B8B3-DCD7D22D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551251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193886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焦虑症健康教育课件</a:t>
            </a:r>
            <a:r>
              <a:rPr lang="en-US" altLang="zh-CN" sz="5175" b="1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PPT</a:t>
            </a:r>
            <a:endParaRPr lang="en-US" sz="5175" b="1">
              <a:solidFill>
                <a:schemeClr val="accent1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</a:t>
            </a:r>
            <a:r>
              <a:rPr lang="en-US" sz="2025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2025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XXX</a:t>
            </a:r>
            <a:endParaRPr lang="en-US" sz="2025">
              <a:solidFill>
                <a:schemeClr val="accent1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</a:t>
            </a:r>
            <a:endParaRPr lang="en-US" sz="2025">
              <a:solidFill>
                <a:schemeClr val="accent1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焦虑症的成因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焦虑症健康教育知识问答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焦虑症概述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焦虑症是一种以焦虑情绪为主要表现的心理障碍，通常包括急性焦虑和慢性焦虑两种类型。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急性焦虑症主要表现为惊恐发作，如惊恐、不安、胸闷等；慢性焦虑症主要表现为持续的紧张、不安、恐惧等。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655" r="196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患者常感到紧张、不安、恐惧，对未来可能发生的事情过分担忧，易出现激惹、易怒等情绪反应。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常出现心悸、出汗、呼吸急促、胸闷、肌肉紧张、头痛等躯体反应，有时还会出现睡眠障碍。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躯体症状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焦虑症在人群中的发病率较高，可能与遗传、环境等因素有关。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焦虑症对患者的生活质量、工作和学习等方面都会产生负面影响，如影响社交能力、降低自信心等，严重时可能导致患者自杀。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发病率与影响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焦虑症的成因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焦虑症有家族聚集现象，研究发现，患有焦虑症的人的亲属患有焦虑症的概率比普通人群高。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焦虑症与神经递质的不平衡有关，如5-羟色胺、多巴胺等神经递质的异常，可能导致焦虑情绪的产生。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31" r="21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有些人天生容易焦虑，具有较高的敏感性，对外界刺激反应较为强烈。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焦虑症患者往往存在负面的自我评价和预期，这种认知模式在面对压力和困难时，容易导致焦虑情绪的产生。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家庭环境对个体的心理健康有重要影响，家庭成员之间的关系、父母的教育方式等都可能影响个体的焦虑水平。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社会环境中的压力事件，如失业、疾病、婚姻问题等，都可能引发个体的焦虑情绪。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焦虑症的诊断与评估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中国精神障碍分类与诊断标准第三版（CCMD-3），焦虑症的诊断需满足以下条件：1）以焦虑为主要表现；2）无对象（处境）或泛化；3）至少持续数月；4）患者处于痛苦、紧张不安、缺乏耐心，并导致功能障碍；5）排除其他躯体疾病或精神障碍导致的继发性焦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的诊断应遵循以下步骤：1）详细了解患者的病史和症状；2）进行体格检查和必要的实验室检查，以排除其他躯体疾病或精神障碍；3）进行心理评估，如汉密尔顿焦虑量表（HAMA）、焦虑自评量表（SAS）等，以评估患者的焦虑程度和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常用的评估工具包括汉密尔顿焦虑量表（HAMA）、焦虑自评量表（SAS）、蒙哥马利抑郁量表（MADRS）、生活事件量表（LES）等。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评估技术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评估技术包括观察法、访谈法、心理测验法等。观察法应注意观察患者的行为表现、语言表达、身体语言等；访谈法应注意与患者建立信任关系，耐心倾听，了解患者的症状、经历、家庭背景等；心理测验法应选择合适的量表进行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https://d.book118.com/358055125124006033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2024-09-11T21:35:27.105</cp:lastPrinted>
  <dcterms:created xsi:type="dcterms:W3CDTF">2024-09-11T13:35:27Z</dcterms:created>
  <dcterms:modified xsi:type="dcterms:W3CDTF">2024-09-11T13:35:28Z</dcterms:modified>
</cp:coreProperties>
</file>