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01950-7103-4D5A-8306-4513EE46D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7AA39-EA4B-4ACD-9236-9006118D8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15977-16EF-4E49-A108-4E71B0B62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31342-E7BC-4CF2-846B-A8971CECA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CC7C87-790E-445B-BE04-2D4AAB7E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69669E-8D16-4A7C-A667-7C34D2C3D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2864F-C564-43D9-8976-DB42D81AE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427CD-DD13-48B8-9235-8E2C5FA7E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AA3ED-61ED-480E-A3A9-63618337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95F0D-B48E-4A09-81CF-8B87BD26A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2F164-FD16-48AF-99CC-3007A1802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56014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国际合作共同应对肺结核威胁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肺结核全球现状及挑战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国际合作框架与机制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各国政策与实践经验分享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科研创新与技术应用进展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民间参与和社会支持力量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未来展望与深化合作建议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肺结核全球现状及挑战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全球肺结核疫情概览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随着抗生素的广泛使用，耐药性肺结核病例不断增加，给治疗和控制带来了更大的挑战。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耐药性问题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根据世界卫生组织（WHO）的数据，全球每年新增肺结核病例约1000万例，其中约150万人死于该病。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肺结核病例数量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肺结核主要分布在亚洲、非洲和拉丁美洲的发展中国家，其中印度、中国、印度尼西亚、菲律宾和巴基斯坦是全球肺结核病例最多的五个国家。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25" r="10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肺结核是一种严重的传染病，对患者肺部造成损害，影响呼吸功能，严重时可导致死亡。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健康威胁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肺结核主要侵袭贫困和弱势群体，给患者及其家庭带来沉重的经济负担，加剧社会不平等现象。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肺结核的跨国传播和国际旅行等因素使其成为全球公共卫生挑战，需要国际社会共同努力应对。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全球公共卫生挑战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肺结核对全球健康影响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07" r="1950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" r="3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诊断困难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治疗周期长、费用高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耐药性问题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疫苗接种不足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当前面临的主要挑战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肺结核症状不典型，且常与其他疾病混淆，导致诊断困难，延误治疗。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随着耐药性肺结核病例的增加，传统治疗方法失效，需要研发新的抗结核药物和治疗方案。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肺结核治疗需要长达6-9个月的时间，且药物费用高昂，对患者及其家庭造成极大的负担。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目前全球范围内肺结核疫苗接种覆盖率不足，需要加强疫苗接种工作以降低感染风险。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国际合作框架与机制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监测与评估全球肺结核疫情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世卫组织负责监测全球肺结核疫情，评估各国防治工作进展，为国际合作提供科学依据。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制定全球肺结核防治策略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世卫组织负责制定全球性的肺结核防治策略，提供政策指导和技术支持。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协调国际资源与合作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世卫组织积极协调各国政府、非政府组织、企业和科研机构等力量，共同应对肺结核威胁。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世界卫生组织主导作用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54" b="7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78" r="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全球抗击肺结核伙伴关系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政府间合作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各国政府在全球抗击肺结核伙伴关系中发挥核心作用，通过政策对话、经验分享和联合行动等方式加强合作。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非政府组织参与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非政府组织在肺结核防治工作中发挥重要作用，包括宣传教育、患者关爱、科研支持等方面。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企业和科研机构支持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企业和科研机构通过研发新技术、提供资金支持等方式参与全球抗击肺结核行动。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双边合作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两国政府间通过签订合作协议、开展联合项目等方式加强肺结核防治领域的合作。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多个国家政府间通过国际组织、区域组织等多边机制加强肺结核防治领域的合作，共同应对全球性威胁。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合作内容与形式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双边与多边合作机制涉及资金援助、技术转移、人才培养、科研合作等多个方面，形式多样，包括政府间协议、企业间合作、科研合作项目等。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双边与多边合作机制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各国政策与实践经验分享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强化预防接种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通过普及卡介苗等预防措施，降低肺结核发病率，特别是在高风险人群中实施针对性接种。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加强病例管理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建立完善的病例登记、报告和追踪制度，确保患者得到及时诊断和治疗，减少传播风险。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推动科研创新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投入大量资金用于肺结核疫苗和药物的研发，提高治疗效果，减少耐药性的发生。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发达国家防控策略及成效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通过政府主导，制定国家肺结核防治规划，加大投入力度，提高基层医疗机构的防治能力。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积极寻求与国际组织的合作，获取技术支持和资金援助，共同应对肺结核威胁。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发展中国家往往面临肺结核疫情严重、医疗资源匮乏、经济水平较低等多重挑战。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发展中国家挑战与努力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https://d.book118.com/358056014057006032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2024-09-09T22:26:57.755</cp:lastPrinted>
  <dcterms:created xsi:type="dcterms:W3CDTF">2024-09-09T14:26:57Z</dcterms:created>
  <dcterms:modified xsi:type="dcterms:W3CDTF">2024-09-09T14:26:59Z</dcterms:modified>
</cp:coreProperties>
</file>