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CEBE9-A8F3-44F5-9EA2-9AA314D8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B2182-935D-4793-9917-60A6E7E4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98F8E-E6BE-4151-B0BE-2857CB486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9C380-DF4A-445B-B46D-90FBD77C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24FD7-4371-4BF9-BD4F-36F569A6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E1F10-42CB-43A0-9264-6D64B3FB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66520-930A-42D9-A9EE-6840370E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424EC-73A6-49C2-A3B4-FAED072C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D5973-47D1-424B-A5FF-2E3553E12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5617F-61B5-4857-960B-53C8F9A7C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46E2C-0B35-4C7A-9BE4-58D097B8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0003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查房PPT课件\n## 1.教学查房的基本概念与重要性\n### 1.1教学查房的目的和意义\n### 1.2教学查房与其他教学方法的对比\n### 1.3教学查房在医学教育中的作用\n## 2.教学查房的组织实施与流程\n### 2.1教学查房的前期准备与安排\n### 2.2教学查房的实施步骤与方法\n### 2.3教学查房的后期总结与反馈\n## 3.教学查房中的教师角色与素质\n### 3.1教师在教学查房中的引导作用\n### 3.2教师的教学查房技巧与能力\n### 3.3教师在教学查房中的自我提升\n## 4.教学查房中的学生角色与参与\n### 4.1学生在教学查房中的学习态度与方法\n### 4.2学生在教学查房中的互动与协作\n### 4.3学生在教学查房中的自我评价与反思\n## 5.教学查房的效果评价与改进\n### 5.1教学查房的效果评价指标与方法\n### 5.2教学查房的反馈与改进措施\n### 5.3教学查房的长远发展与创新\n## 6.教学查房案例分析与实践\n### 6.1成功的教学查房案例分析\n### 6.2教学查房中的问题与挑战\n### 6.3教学查房的未来发展趋势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教学查房PPT课件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提高学生的临床思维能力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，帮助学生学会运用理论知识分析实际问题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角色扮演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，提高学生的沟通能力及团队协作能力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，培养学生的自主学习能力和批判性思维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提高教师的教学水平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，教师可以了解学生的学情，调整教学方法和策略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，教师可以相互学习，提高教学水平和教学质量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，教师可以发现教学中的问题，进行改进和优化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提高临床教学质量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，实现理论与实践的结合，提高学生的临床技能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，培养学生的综合素质，提高学生的就业竞争力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，提高临床教学水平，提升临床教学品质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与课堂教学相比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教学查房更注重实践操作，培养学生的临床技能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教学查房更注重学生的主动参与，培养学生的自主学习能力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教学查房更注重教师与学生的互动，提高教学效果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与实验教学相比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教学查房更注重临床案例分析，培养学生的临床思维能力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教学查房更注重学生的团队协作，提高学生的沟通能力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教学查房更注重教师的引导作用，培养学生的批判性思维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与远程教育相比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教学查房更注重实践操作，培养学生的临床技能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教学查房更注重学生的互动，培养学生的团队协作能力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教学查房更注重教师的引导作用，培养学生的自主学习能力和批判性思维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教学查房与其他教学方法的对比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培养学生的临床技能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，学生可以掌握临床操作技能，提高临床实践能力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，学生可以了解临床诊疗流程，提高临床思维能力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，学生可以培养临床决策能力，提高临床综合素质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，学生可以提高沟通能力，增强团队协作能力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，学生可以提高自主学习能力，培养批判性思维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，学生可以提高职业道德水平，培养良好的医德医风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提高临床教学质量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，实现理论与实践的结合，提高学生的临床技能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，培养学生的综合素质，提高学生的就业竞争力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，提高临床教学水平，提升临床教学品质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教学查房在医学教育中的作用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教学查房的组织实施与流程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根据教学大纲和学生的实际情况，确定教学查房的主题和目标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根据教学查房的主题和目标，制定教学查房的内容和计划</a:t>
                </a:r>
                <a:endParaRPr/>
              </a:p>
            </p:txBody>
          </p:sp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明确教学查房的目标和内容</a:t>
                </a:r>
                <a:endParaRPr/>
              </a:p>
            </p:txBody>
          </p:sp>
        </p:grpSp>
        <p:grpSp>
          <p:nvGrpSpPr>
            <p:cNvPr id="2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根据教学安排和学生的需求，选择合适的教学查房时间和地点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确保教学查房地点符合临床教学要求，保证教学查房的效果</a:t>
                </a:r>
                <a:endParaRPr/>
              </a:p>
            </p:txBody>
          </p:sp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安排教学查房的时间和地点</a:t>
                </a:r>
                <a:endParaRPr/>
              </a:p>
            </p:txBody>
          </p:sp>
        </p:grpSp>
        <p:grpSp>
          <p:nvGrpSpPr>
            <p:cNvPr id="2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根据教学查房的内容和计划，准备临床教学所需的物品和设备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确保教学查房所需的物品和设备齐全，保证教学查房的顺利进行</a:t>
                </a:r>
                <a:endParaRPr/>
              </a:p>
            </p:txBody>
          </p:sp>
          <p:sp>
            <p:nvSpPr>
              <p:cNvPr id="2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准备教学查房所需的物品和设备</a:t>
                </a:r>
                <a:endParaRPr/>
              </a:p>
            </p:txBody>
          </p:sp>
        </p:grpSp>
      </p:grpSp>
      <p:pic>
        <p:nvPicPr>
          <p:cNvPr id="2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教学查房的前期准备与安排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开展病例分析和讨论</a:t>
                </a:r>
                <a:endParaRPr/>
              </a:p>
            </p:txBody>
          </p:sp>
          <p:sp>
            <p:nvSpPr>
              <p:cNvPr id="2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教师提供病例资料，引导学生进行病例分析和讨论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学生积极参与，发表自己的观点和看法</a:t>
                </a:r>
                <a:endParaRPr/>
              </a:p>
            </p:txBody>
          </p:sp>
        </p:grpSp>
        <p:grpSp>
          <p:nvGrpSpPr>
            <p:cNvPr id="2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进行角色扮演和模拟操作</a:t>
                </a:r>
                <a:endParaRPr/>
              </a:p>
            </p:txBody>
          </p:sp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教师分配角色，学生进行角色扮演和模拟操作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教师点评学生的表现，提出改进意见和建议</a:t>
                </a:r>
                <a:endParaRPr/>
              </a:p>
            </p:txBody>
          </p:sp>
        </p:grpSp>
        <p:grpSp>
          <p:nvGrpSpPr>
            <p:cNvPr id="2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教师总结和反馈</a:t>
                </a:r>
                <a:endParaRPr/>
              </a:p>
            </p:txBody>
          </p:sp>
          <p:sp>
            <p:nvSpPr>
              <p:cNvPr id="3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教师对教学查房进行总结，强调重点和难点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教师对学生的表现进行评价，提出改进意见和建议</a:t>
                </a:r>
                <a:endParaRPr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学生自我评价和反思</a:t>
                </a:r>
                <a:endParaRPr/>
              </a:p>
            </p:txBody>
          </p:sp>
          <p:sp>
            <p:nvSpPr>
              <p:cNvPr id="3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学生对教学查房进行自我评价，总结自己的收获和不足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学生对教学查房进行反思，提出改进意见和建议</a:t>
                </a:r>
                <a:endParaRPr/>
              </a:p>
            </p:txBody>
          </p:sp>
        </p:grpSp>
        <p:grpSp>
          <p:nvGrpSpPr>
            <p:cNvPr id="3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教师总结和反馈</a:t>
                </a:r>
                <a:endParaRPr/>
              </a:p>
            </p:txBody>
          </p:sp>
          <p:sp>
            <p:nvSpPr>
              <p:cNvPr id="3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教师对教学查房进行总结，分析教学效果和学生的表现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教师对教学查房进行反馈，提出改进意见和建议</a:t>
                </a:r>
                <a:endParaRPr/>
              </a:p>
            </p:txBody>
          </p:sp>
        </p:grpSp>
        <p:grpSp>
          <p:nvGrpSpPr>
            <p:cNvPr id="3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教学查房的持续改进</a:t>
                </a:r>
                <a:endParaRPr/>
              </a:p>
            </p:txBody>
          </p:sp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根据学生和老师 feedback，对教学查房进行持续改进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优化教学查房的内容和方式，提高教学查房的效果和质量</a:t>
                </a:r>
                <a:endParaRPr/>
              </a:p>
            </p:txBody>
          </p:sp>
        </p:grpSp>
      </p:grpSp>
      <p:pic>
        <p:nvPicPr>
          <p:cNvPr id="3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教学查房的后期总结与反馈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教学查房中的教师角色与素质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https://d.book118.com/358060003007006047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2024-09-28T04:02:57.274</cp:lastPrinted>
  <dcterms:created xsi:type="dcterms:W3CDTF">2024-09-27T20:02:57Z</dcterms:created>
  <dcterms:modified xsi:type="dcterms:W3CDTF">2024-09-27T20:02:59Z</dcterms:modified>
</cp:coreProperties>
</file>