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B1DD47D-793A-4224-AD54-C2147E7F8B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5F0642E-A5F5-4403-B47B-F01C086320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061D9DA-A5EE-45FC-AE47-BBE7FD794D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F06E3D4-C8A9-4533-B6C8-2428DC72E2D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77BC3A8-99C9-4893-8404-0702B2AA954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D4D0BE6-0773-4F88-876E-78C7969CAA9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8C40881-8F51-4286-B8A3-00A54E3B2CC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70D632-AE8D-4455-B742-FDC8A652A4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9368FC2-A298-424F-B49F-0A4B02C8AC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4A9EDCD-A427-4C23-AEEE-2AD011117F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9185B5F-A295-4959-8BD5-C18647C3FE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806110311700604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缺血性脑血管病脑卒中的预防</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缺血性脑血管病脑卒中概述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缺血性脑血管病脑卒中的预防策略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缺血性脑血管病脑卒中的药物预防</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缺血性脑血管病脑卒中的筛查与监测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缺血性脑血管病脑卒中的急救与护理</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缺血性脑血管病脑卒中概述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859" r="2885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365" r="30365"/>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2610" r="22610"/>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缺血性脑血管病脑卒中是指由于脑部血管阻塞导致血液供应不足或中断，引起脑组织损伤的一类疾病。</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缺血性脑血管病脑卒中可分为短暂性脑缺血发作、脑血栓形成和脑栓塞。</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分类</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6342" b="6342"/>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缺血性脑血管病脑卒中的主要病因是动脉粥样硬化，其他病因包括动脉炎、血液系统疾病等。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高血压、糖尿病、高血脂、吸烟、肥胖、缺乏运动等是缺血性脑血管病脑卒中的主要风险因素。</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病因与风险因素</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风险因素</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病因</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症状</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缺血性脑血管病脑卒中常见的症状包括头痛、眩晕、肢体麻木、言语不清等，严重时可出现意识障碍、昏迷等症状。</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诊断</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缺血性脑血管病脑卒中的诊断主要依靠临床表现和影像学检查，如CT、MRI等。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症状与诊断</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缺血性脑血管病脑卒中的预防策略</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t="116" b="116"/>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保持低盐、低脂、低糖的饮食习惯，多摄入新鲜蔬菜、水果、全谷类等富含膳食纤维的食物。</a:t>
            </a:r>
            <a:endParaRPr lang="en-US" sz="1100"/>
          </a:p>
        </p:txBody>
      </p:sp>
      <p:sp>
        <p:nvSpPr>
          <p:cNvPr id="15" name="AutoShape 15"/>
          <p:cNvSpPr/>
          <p:nvPr/>
        </p:nvSpPr>
        <p:spPr>
          <a:xfrm>
            <a:off x="7473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均衡饮食</a:t>
            </a:r>
            <a:endParaRPr lang="en-US" sz="1100"/>
          </a:p>
        </p:txBody>
      </p:sp>
      <p:sp>
        <p:nvSpPr>
          <p:cNvPr id="16" name="AutoShape 16"/>
          <p:cNvSpPr/>
          <p:nvPr/>
        </p:nvSpPr>
        <p:spPr>
          <a:xfrm>
            <a:off x="1940528" y="5092530"/>
            <a:ext cx="2552700" cy="891876"/>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每周至少进行150分钟的中等强度有氧运动，如快走、游泳、骑自行车等，增强心肺功能和代谢水平。</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适量运动</a:t>
            </a:r>
            <a:endParaRPr lang="en-US" sz="1100"/>
          </a:p>
        </p:txBody>
      </p:sp>
      <p:sp>
        <p:nvSpPr>
          <p:cNvPr id="18" name="AutoShape 18"/>
          <p:cNvSpPr/>
          <p:nvPr/>
        </p:nvSpPr>
        <p:spPr>
          <a:xfrm>
            <a:off x="8872233" y="2402205"/>
            <a:ext cx="2552700" cy="108278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保持BMI在18.5-24.9的范围内，避免肥胖和超重。</a:t>
            </a:r>
            <a:endParaRPr lang="en-US" sz="1100"/>
          </a:p>
        </p:txBody>
      </p:sp>
      <p:sp>
        <p:nvSpPr>
          <p:cNvPr id="19" name="AutoShape 19"/>
          <p:cNvSpPr/>
          <p:nvPr/>
        </p:nvSpPr>
        <p:spPr>
          <a:xfrm>
            <a:off x="8872233"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控制体重</a:t>
            </a:r>
            <a:endParaRPr lang="en-US" sz="1100"/>
          </a:p>
        </p:txBody>
      </p:sp>
      <p:sp>
        <p:nvSpPr>
          <p:cNvPr id="20" name="AutoShape 20"/>
          <p:cNvSpPr/>
          <p:nvPr/>
        </p:nvSpPr>
        <p:spPr>
          <a:xfrm>
            <a:off x="7814024" y="5112856"/>
            <a:ext cx="2552700" cy="93397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保证充足的睡眠，避免熬夜和过度劳累，保持规律的作息时间。</a:t>
            </a:r>
            <a:endParaRPr lang="en-US" sz="1100"/>
          </a:p>
        </p:txBody>
      </p:sp>
      <p:sp>
        <p:nvSpPr>
          <p:cNvPr id="21" name="AutoShape 21"/>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规律作息</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健康生活方式</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定期检测血压，坚持长期、规范的治疗，将血压控制在正常范围内。</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高血压</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2500" r="125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糖尿病</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高血脂</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5761" r="5761"/>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控制血糖水平，预防糖尿病并发症，如视网膜病变、心血管疾病等。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通过饮食控制和药物治疗，降低血脂水平，预防动脉粥样硬化。</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控制慢性疾病</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219" r="25219"/>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戒烟</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戒烟是预防缺血性脑血管病脑卒中的重要措施，应尽早戒烟，避免吸入二手烟。</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限酒</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适量饮酒可能对心血管有一定的保护作用，但过量饮酒会增加脑卒中的风险，因此应限制饮酒量。</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戒烟限酒</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缺血性脑血管病脑卒中的药物预防</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https://d.book118.com/358061103117006047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54</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2024-09-29T04:25:47.917</cp:lastPrinted>
  <dcterms:created xsi:type="dcterms:W3CDTF">2024-09-28T20:25:47Z</dcterms:created>
  <dcterms:modified xsi:type="dcterms:W3CDTF">2024-09-28T20:25:49Z</dcterms:modified>
</cp:coreProperties>
</file>