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8CBF7-AED9-4CF6-8609-088C9CCA8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44570-0B31-4263-B46A-203DD450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97844-C6DA-4568-A2B2-CD47E286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83CA6-2AC3-4A16-AD8E-0AD8634C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F451C-8A54-4552-8253-E79F469E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1F25A-20F9-4EE0-A537-DE37BE906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C724B-9AD6-4FA1-B530-CC33A9F5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689AA-A1BF-4EAB-8BE3-3E590D86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7F5A8-3746-447F-BDC1-D3E5085E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F602B-D23B-444B-B6F7-941DEDF6A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63AE0-6EB5-438D-BCC2-AFEA61A7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1103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科室护理工作考核与评估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通过制定科室护理工作计划，明确工作目标和任务，优化工作流程，提高工作效率，从而提升护理质量，为患者提供更加优质的护理服务。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医疗改革对护理工作提出了更高的要求，需要护理人员具备更高的专业素质和技能水平。制定科室护理工作计划有助于推动护理工作的专业化、规范化，适应医疗改革的需求。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根据科室的特点和患者的需求，明确护理服务的范围，包括基础护理、专科护理、心理护理、健康教育等方面。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明确各级护理人员的职责和工作任务，建立科学合理的工作流程，确保各项护理工作有序进行。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制定护理质量标准和质量控制措施，建立护理质量监控机制，定期对护理工作进行评估和反馈，持续改进护理质量。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包括护士、护师、主管护师等不同职称的护理人员，以及护理实习生和进修生。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42" r="22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团队成员具备丰富的临床护理经验和专业技能，能够熟练应对各种常见疾病和急危重症的护理工作。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团队成员之间协作默契，能够高效地完成各项护理工作，为患者提供优质的护理服务。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科室护理团队概况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部分护理人员承担的工作任务繁重，而部分护理人员则相对轻松，导致工作效率低下和人力资源浪费。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工作量分配不均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由于护理人员技能水平和工作经验的差异，导致护理质量存在不稳定性和差异性。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87" b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护理人员之间以及与医生、患者之间的沟通不够顺畅，有时会影响护理工作的顺利进行。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患者需求与期望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患者期望在住院期间能够得到全面的安全保障，包括防止跌倒、压疮、感染等护理措施。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患者在疾病治疗期间容易产生焦虑、恐惧等心理问题，需要护理人员提供心理支持和情绪疏导。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患者希望能够得到及时有效的疼痛管理，减轻病痛带来的不适和痛苦。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患者期望护理人员能够提供相关的健康教育和指导，帮助他们更好地管理自身健康和促进康复。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定期组织护士参加专业技能培训，提高护士的专业素养和操作技能。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制定并执行严格的护理操作规范，确保各项护理工作符合医疗标准和要求。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严格护理操作规范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建立护理质量监控机制，定期对护理工作进行评估和反馈，及时发现问题并改进。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强化护理质量监控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根据患者需求和意见，不断优化护理服务，提供更加人性化、个性化的护理服务。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定期患者满意度调查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定期开展患者满意度调查，了解患者对护理工作的评价和建议，及时改进不足之处。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加强护患沟通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鼓励护士主动与患者沟通，了解患者需求和意见，及时解答患者疑问。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加强护士之间的团队协作，合理分工，确保各项护理工作无缝衔接。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对现有的护理流程进行全面梳理，简化繁琐的流程，提高工作效率。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制定标准化护理流程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根据医疗标准和要求，制定标准化的护理流程，确保各项护理工作有序进行。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科室护理工作重点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https://d.book118.com/358061103132006041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2024-09-20T18:16:27.817</cp:lastPrinted>
  <dcterms:created xsi:type="dcterms:W3CDTF">2024-09-20T10:16:27Z</dcterms:created>
  <dcterms:modified xsi:type="dcterms:W3CDTF">2024-09-20T10:16:29Z</dcterms:modified>
</cp:coreProperties>
</file>