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C0B80A-9599-45C3-BC47-F49726A4E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F14B77-FE18-408E-947D-B84FC38BC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93198-D2A9-4A90-8A61-79BF4EFB2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E1109E-0FF1-4033-9BBF-5A1F33412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A19D89-4282-4B8B-A2D7-4815219C5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B8EC50-7688-4350-B3F7-87DFB81BF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F1960D-3052-432A-BA62-21CA99C11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22D820-0F2D-4CD4-8435-155617226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3EC28-A7D5-46E7-B523-D25E53C99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D4E85-2334-45F5-AFB7-1863F95B3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B22FF5-63E1-4445-8F61-CAAD24C51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062073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医院计算机网络管理制度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计算机网络管理制度概述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医院计算机网络管理规定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医院计算机网络管理流程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医院计算机网络管理案例分析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088" r="130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随着医疗技术的快速发展，医院对信息化的需求越来越高，计算机网络已成为医院运营和管理的重要基础设施。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医院计算机网络涉及大量敏感信息，如患者病历、医生诊断、药物库存等，因此需要制定严格的管理制度来确保数据安全和系统稳定。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91" r="2119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规范医护人员和工作人员的操作行为，降低人为错误和事故风险。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保障医院信息系统的安全稳定运行，提高医疗服务效率和质量。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保护患者和医院的合法权益，防止信息泄露和滥用。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计算机网络管理制度概述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指通过传输媒体连接在一起，以实现相互通信和资源共享的计算机集合。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计算机网络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具有数据通信、资源共享、远程传输、集中控制等功能。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包括硬件、软件和数据三大部分。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计算机网络定义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计算机网络管理的重要性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保障网络安全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通过有效的管理措施，可以预防和减少网络攻击和病毒传播，保护医院信息系统的安全稳定运行。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提高网络性能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通过合理的配置和管理，可以提高网络的传输效率和稳定性，满足医院各部门对网络的需求。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促进医疗信息化发展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医院计算机网络管理是医疗信息化发展的重要支撑，能够推动医疗服务的数字化、智能化和现代化。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https://d.book118.com/358062073112006046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2024-09-27T16:04:06.915</cp:lastPrinted>
  <dcterms:created xsi:type="dcterms:W3CDTF">2024-09-27T08:04:06Z</dcterms:created>
  <dcterms:modified xsi:type="dcterms:W3CDTF">2024-09-27T08:04:08Z</dcterms:modified>
</cp:coreProperties>
</file>