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34587-F495-40BD-A9B0-4E74311EB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31ECE-EE17-41D8-B092-3F89E6A1A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A68CC-8E63-413F-956E-2BD481321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48966-0AE1-45F6-B39B-F69ADE4B8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4CDC3-37D0-460C-B2FD-4568C927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53AE4-FC22-40C1-B4B8-DCF17342B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05662-7655-4843-8338-B8550AFD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A7967-E60F-4141-8C34-9FF2E1C38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3CDD8-6B53-4193-B76E-271248761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CA605-536C-41FC-A7CD-FD20290BD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70471-1D02-4432-B194-D1A045CD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63003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概率论与数理统计(数理统计的基本概念)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研究随机现象数量规律的数学分支，为数理统计提供理论基础。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数理统计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应用概率论对数据进行收集、整理、分析和推断的方法论学科。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二者关系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概率论是数理统计的理论基础，数理统计是概率论的应用。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总体是研究对象的全体，样本是从总体中随机抽取的一部分。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22" r="1782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描述随机现象的数学工具，包括离散型和连续型随机变量，及其对应的概率分布。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随机变量与分布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统计量是样本的函数，抽样分布是统计量的概率分布。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统计量与抽样分布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数理统计的研究对象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对数据进行整理、概括和可视化，以发现数据的基本特征和规律。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大样本理论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统计决策理论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通过样本数据对总体进行推断，包括参数估计和假设检验等方法。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研究当样本量趋于无穷大时，统计量的极限性质及其分布的理论。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根据损失函数和风险函数进行最优决策的理论，包括贝叶斯决策和非贝叶斯决策等方法。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概率论基础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所有可能结果的集合。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样本空间的子集，表示某些结果的出现。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事件发生的可能性大小的度量，满足非负性、规范性和可列可加性。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概率空间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定义在样本空间上的实值函数，用于描述随机试验的结果。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取值可数的随机变量，如二项分布、泊松分布等。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取值充满某个区间的随机变量，如正态分布、均匀分布等。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分布函数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描述随机变量取值概率的函数，包括概率密度函数和累积分布函数。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数学期望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反映随机变量取值的离散程度，即偏离其均值的程度。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协方差和相关系数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矩和协方差矩阵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更高阶的数字特征，用于描述随机变量的分布形态。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反映随机变量平均取值的大小，简称期望。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衡量两个随机变量的线性相关程度。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随机变量的数字特征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大数定律与中心极限定理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大数定律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随着试验次数的增加，频率趋于概率，即偶然性趋于必然性。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大量独立随机变量的和近似服从正态分布，揭示了正态分布的普遍性和重要性。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数理统计基本概念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样本中包含的个体数目，通常用n表示。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样本的函数，用于描述样本的特征，如样本均值、样本方差等。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常用统计量及其分布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包括正态分布、t分布、F分布、卡方分布等。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统计量的分布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当总体分布已知时，可以推导出统计量的分布，进而对样本数据进行推断。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抽样分布的性质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抽样分布的形状和参数与总体分布和样本容量有关。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当总体分布未知时，如果样本容量足够大，则样本均值的抽样分布近似于正态分布。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抽样分布的概念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当从总体中随机抽取多个样本时，每个样本都会计算出一个统计量，这些统计量的分布称为抽样分布。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https://d.book118.com/358063003006006032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2024-09-09T06:07:30.200</cp:lastPrinted>
  <dcterms:created xsi:type="dcterms:W3CDTF">2024-09-08T22:07:30Z</dcterms:created>
  <dcterms:modified xsi:type="dcterms:W3CDTF">2024-09-08T22:07:32Z</dcterms:modified>
</cp:coreProperties>
</file>