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211DE-CF02-4CEB-B7C2-A6F4E7B89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373D22-5EE2-4C0E-9600-CFD6F19E8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773C2-CE48-46B3-B6F5-720724D87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2B54E7-5926-46EB-880D-8CB6716D6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8E3B80-D34C-4641-92FA-A833D07E1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E8855A-402C-4700-ACFA-21D27EA49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4D877D-E21D-4DF7-860D-57B847EEC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417CC6-24B5-4003-B968-E7C29C355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D40831-9BB1-4045-9B0E-D778938B5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9918B9-ABF9-4D81-BB8C-3CBFAA691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12CB4B-EBA4-4495-BE47-B61DE189C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6314206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舞蹈专业专科职业生涯规划书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职业目标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职业路径规划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技能与培训计划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求职与就业准备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风险与应对措施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我热爱舞蹈，特别享受在舞台上展现自己的过程，能够通过舞蹈表达情感和故事。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舞蹈表演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舞蹈教育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990" b="1499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编舞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我对舞蹈教育有浓厚的兴趣，希望将我的知识和技能传授给更多的人，帮助他们了解和热爱舞蹈。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我喜欢创作舞蹈作品，通过舞蹈表达我的创意和情感。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兴趣爱好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我具备基本的舞蹈技巧，包括身体协调性、平衡感、节奏感和肢体语言表达能力。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26" b="16626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舞蹈技巧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我能够根据音乐、主题和情境，创作和编排舞蹈作品。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编舞能力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我有丰富的舞台表演经验，能够应对紧张情绪和舞台突发情况。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表演经验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专业技能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10" r="1251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855" r="338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我具备较好的舞蹈技巧和表演经验，能够独立完成舞蹈表演和创作。同时，我对舞蹈教育有浓厚的兴趣，愿意传授知识和技能。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我在编舞方面还有提升的空间，需要不断学习和实践。此外，我有时会过于追求完美，给自己过多的压力。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劣势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优劣势分析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积累一定的舞蹈教学经验，为今后的职业生涯打下基础。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完成专科学习并获得相应的学位证书，掌握舞蹈专业的基本理论知识和技能。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参加各种舞蹈比赛和演出，锻炼自己的舞蹈表演和编导能力。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4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中期目标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继续深造，通过专升本或自考等方式获得本科学历。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在各种舞蹈机构或学校中担任舞蹈教师或编导职务，积累教学和管理经验。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进一步提高自己的舞蹈技能和表演水平，争取在更高级别的比赛中获得好成绩。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375" b="253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500" r="17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4208" r="1420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在舞蹈领域取得更高的学历或认证，如硕士或博士学位。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在舞蹈教育、表演、编导等领域担任高级职务，成为行业内的专家或领导者。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通过自己的努力和实践，推动舞蹈艺术的发展，为社会做出贡献。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长期目标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职业路径规划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舞蹈演员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在校期间，通过各种舞蹈比赛和演出锻炼自己的舞台表现力和技能，获得一定的知名度。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中期目标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毕业后，加入专业的舞蹈团或工作室，担任舞蹈演员，积累舞台经验和表演技巧。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在舞蹈团或工作室中成为主演或核心演员，获得更多的表演机会和荣誉，提高自己的艺术造诣和知名度。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在校期间，通过学习和实践提高自己的舞蹈技能和教学能力，获得一定的教学经验。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毕业后，在各类舞蹈学校或培训机构中担任舞蹈教师，传授舞蹈技艺和知识，培养更多的舞蹈人才。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成为舞蹈教育领域的专家，参与制定舞蹈教育标准、教材编写和评审工作，为舞蹈教育事业做出贡献。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舞蹈教师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在校期间，通过学习和实践提高自己的舞蹈编导能力和创作能力，积累一定的创作经验。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毕业后，在各类舞蹈团或舞台上担任舞蹈编导，创作和编排各种风格的舞蹈作品。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成为著名的舞蹈编导家，拥有自己的创作团队和作品，获得更多的艺术成就和荣誉。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舞蹈编导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技能与培训计划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https://d.book118.com/358063142065006025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2024-09-02T04:25:29.047</cp:lastPrinted>
  <dcterms:created xsi:type="dcterms:W3CDTF">2024-09-01T20:25:29Z</dcterms:created>
  <dcterms:modified xsi:type="dcterms:W3CDTF">2024-09-01T20:25:31Z</dcterms:modified>
</cp:coreProperties>
</file>