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DB7814-F44E-4C65-8C00-977E29677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CD684A-FEFB-494F-A910-2B859E59A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E9BAEA-42D7-49BE-A224-8E7D57207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FBF76B-315E-49A1-A01A-C6698B060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B2EB1B-4A8E-43B6-8BF6-E482FA195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333788-A9A3-48A5-B300-97C300F15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804DCB-BFBE-4D73-9B37-F6E8DE2B9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1FA5B8-6B0F-4DC8-83C4-AD6814499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6C4CE1-767D-43FE-98F3-4654A5674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F1D8DF-79C5-4C15-A9DA-555ACFF2E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D01967-14DF-45B4-986A-C47C1A211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64122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学院政治辅导员的述职报告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工作不足与反思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作为学院政治辅导员，有责任向学院领导、教师和学生全面汇报工作，以明确职责、展示成果和接受监督。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明确职责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通过述职报告，加强与学院各方的沟通和联系，促进相互理解和支持，共同推动学生工作的顺利开展。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875" r="15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通过对过去工作的总结和反思，发现存在的问题和不足，提出改进措施和建议，以推动学生工作的不断完善和进步。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推动工作改进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介绍政治辅导员的工作职责和任务，包括思想政治教育、学生管理、心理辅导、就业指导等方面。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分析过去一年工作中存在的问题和不足，如思想政治教育针对性不强、学生管理不够严格、心理辅导师资力量不足、就业指导服务不够完善等。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提出针对存在问题的改进措施和建议，如加强思想政治教育理论研究和实践探索、完善学生管理制度和机制、加强心理辅导师资队伍建设、拓展就业指导服务内容和渠道等。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展示过去一年在政治辅导员岗位上取得的工作成果和业绩，包括学生思想政治教育成效、学生管理情况、心理辅导效果、就业指导成果等。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组织政治学习活动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定期开展政治学习、座谈交流等活动，提高学生的政治觉悟和思想认识。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引导学生树立正确的价值观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通过课堂教学、个别谈心等方式，帮助学生树立正确的世界观、人生观和价值观。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传达党的路线方针政策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积极宣传党的最新理论成果，确保学生及时了解并认同党的方针政策。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500" r="11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思想政治教育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48" b="15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学生事务管理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班级管理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负责班级日常事务管理，包括学生考勤、纪律维护、评奖评优等工作。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学生活动组织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策划并组织各类学生活动，如文艺比赛、体育竞赛等，丰富学生课余生活。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学生问题解决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及时了解并解决学生在学习、生活中遇到的问题，维护校园稳定和谐。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开展心理健康知识讲座和培训，提高学生心理素质和自我调节能力。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心理健康知识普及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个别心理咨询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542" r="17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心理危机干预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83" r="16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为有心理困扰的学生提供个别咨询和辅导服务，协助其解决心理问题。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对处于心理危机状态的学生进行及时干预，防止极端事件发生。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心理健康辅导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帮助学生了解自身兴趣、特长和职业倾向，制定个性化的职业规划方案。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083" b="18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职业规划指导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积极宣传国家和学校的就业政策，确保学生了解并享受到相关优惠政策。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就业政策宣传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协助学生完善简历、提升面试技巧等，提供全方位的就业指导和帮助。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就业服务提供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职业规划与就业指导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通过课堂教学、主题班会、党团活动等多种途径，深入开展社会主义核心价值观教育，引导学生树立正确的世界观、人生观和价值观。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落实立德树人根本任务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组织学生学习党的路线方针政策，深入了解国家发展战略和重大决策部署，增强学生“四个自信”。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强化理想信念教育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结合重大历史节点和时事热点，开展爱国主义教育活动，激发学生爱国热情，引导学生将个人理想融入国家和民族事业。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培育学生爱国情怀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思想政治教育成果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优化学生服务流程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简化和优化学生办事流程，提高服务效率和质量，提升学生满意度。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完善学生管理制度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修订和完善学生管理规章制度，规范学生行为，维护校园秩序。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加强学生骨干培养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选拔和培养一批优秀的学生骨干，发挥他们在学生自我管理、自我服务中的示范引领作用。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学生事务管理优化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关注特殊群体心理健康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针对学业困难、经济困难、心理问题等特殊群体学生，制定个性化帮扶方案，提供精准的心理支持和辅导。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构建心理健康教育体系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建立心理健康教育课程体系，普及心理健康知识，提高学生心理素质。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创新心理健康辅导方式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运用线上线下相结合的方式，开展个体咨询、团体辅导、心理讲座等多样化的心理健康辅导活动。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心理健康辅导创新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https://d.book118.com/358064122007006036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2024-09-15T03:53:29.678</cp:lastPrinted>
  <dcterms:created xsi:type="dcterms:W3CDTF">2024-09-14T19:53:29Z</dcterms:created>
  <dcterms:modified xsi:type="dcterms:W3CDTF">2024-09-14T19:53:31Z</dcterms:modified>
</cp:coreProperties>
</file>