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67B03-90AD-45C7-82C6-B2ADFF76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F4B02-5FFA-4217-B665-DFD522E2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7935C-5063-43FF-B13A-3976FEC0E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C8EA1-4B5C-4C7E-8DB1-2F8ED2CF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23449-4D5F-4317-866C-A2F5092E8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7E869-1D00-400E-8516-29182315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B0A03-FB56-482C-B31F-2CECA7CA2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6CC04-ADB7-44B4-89FF-8607B8BE0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66DB0-DDD0-4353-935D-3AF7789AF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CB104-C8E2-413D-9AE5-D885ABCE2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457F6-850E-4F69-BE9F-8BB310C3F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6502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应急管理中的社区协作与支持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社区协作在应急管理中的重要性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社区支持在应急管理中的体现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应急管理中的社区协作模式探讨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应急管理中的社区支持策略分析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案例分析：成功实现社区协作与支持的应急管理经验分享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社区作为基层单位，在应急管理中发挥着重要作用。通过社区协作，可以更有效地应对突发事件，减少损失。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提高居民自救互救能力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通过社区协作，可以普及应急知识，提高居民的应急意识和自救互救能力。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完善应急管理体系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社区协作是应急管理体系的重要组成部分，通过加强社区协作，可以完善应急管理体系，提高整体应对能力。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社区在应急管理中扮演着信息传递与沟通的角色，负责将相关信息及时准确地传达给居民，同时收集居民的反馈和需求。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信息传递与沟通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社区可以整合和调配本地区的应急资源，如人力、物力、财力等，为应对突发事件提供必要的支持。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资源整合与调配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社区可以组织居民参与各种应急活动，如演练、培训等，提高居民的应急意识和技能水平。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组织居民参与应急活动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在突发事件发生时，社区可以协助政府开展救援工作，提供必要的支持和协助，确保救援工作的顺利进行。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协助政府开展救援工作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应急管理中的社区角色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社区协作在应急管理中的重要性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社区内居民、志愿者、社区工作者等人力资源的整合，形成应急响应的团队。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社区内的物资储备，如食品、水、医疗用品等，可以在应急情况下迅速调配使用。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社区内的公共设施，如学校、体育馆等，在应急情况下可作为临时安置点或救援中心。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社区资源的整合与利用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社区内的居民和志愿者可以迅速组织起来，对突发事件进行初步应对。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社区内的信息传递网络可以快速将相关信息传递给居民，提高居民的应急意识。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社区内的居民可以在应急情况下相互帮助，共同应对突发事件。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互助互救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社区协作对应急响应的提升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社区可以组织居民参与灾后重建的规划工作，确保重建工作符合居民的实际需求。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重建规划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社区可以组织专业的心理疏导团队，为受灾居民提供心理支持和帮助。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3" r="7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灾后重建过程中，社区协作可以增强居民的凝聚力和归属感，促进社区的长期发展。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社区凝聚力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社区协作在灾后重建中的作用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社区支持在应急管理中的体现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互助与自救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在突发事件中，居民之间互相帮助，共同应对，减轻应急管理的压力。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参与应急计划的制定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社区居民积极参与应急计划的制定，提供本地知识和经验，确保计划的有效性和可行性。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应急演练的参与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居民参与定期的应急演练，提高应对突发事件的能力和自信心。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社区居民的参与与支持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社区组织在应急管理中发挥组织协调作用，整合各方资源，确保应急响应的高效进行。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社区组织负责向居民传递应急信息，提供必要的指导和建议，帮助居民做出正确的决策。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社区组织提供心理支持服务，帮助受影响的居民缓解焦虑和压力，增强心理韧性。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社区组织的角色与功能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资源清单的制定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社区建立详细的资源清单，包括人力、物力、财力等各方面的资源，以便在需要时迅速调配。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社区建立资源共享机制，鼓励居民和企业将闲置的资源用于应急管理，提高资源利用效率。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跨社区合作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社区之间开展跨社区合作，共享资源、经验和最佳实践，共同提升应急管理能力。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社区资源的调配与共享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应急管理中的社区协作模式探讨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https://d.book118.com/358065020030006035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2024-09-13T22:01:17.861</cp:lastPrinted>
  <dcterms:created xsi:type="dcterms:W3CDTF">2024-09-13T14:01:17Z</dcterms:created>
  <dcterms:modified xsi:type="dcterms:W3CDTF">2024-09-13T14:01:20Z</dcterms:modified>
</cp:coreProperties>
</file>