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7E1F8-8E38-48D3-9517-714E13FB3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FE80E-8178-4D7A-A178-565B26B41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BEE24-8C1D-4EAC-A9CE-BDF469162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40B65-9E64-4D92-8429-889B13392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036B1-4A2A-4ED7-9E40-B228912BF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B5F1C4-EBF9-40A7-BF02-AFDC2EE77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A29029-0696-46C7-AEE6-A124FFC64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3D35A0-7481-4D53-AC93-4BBC539AD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FFEB5-4649-403C-8CD5-8AB2EEDBF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CCA9B-F4A7-4FFB-AA08-2ED391801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8BE43-4849-473B-8CEE-87BF4DF2E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5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71134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项目招商引资的合作伙伴风险评估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合作伙伴经济实力评估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合作伙伴技术能力评估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合作伙伴市场能力评估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合作建议与风险防范措施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通过对合作伙伴进行全面评估，识别可能存在的风险，以便及时采取应对措施。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保障项目顺利进行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实现共赢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确保合作伙伴具备必要的实力和资源，以保障项目的顺利实施和运营。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在充分评估合作伙伴的基础上，寻求双方共同发展的契机，实现互利共赢。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合作伙伴能力评估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合作方案评估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包括技术实力、研发能力、市场拓展能力等。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包括投资规模、合作模式、回报预期等。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合作伙伴基本情况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合作伙伴信誉评估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法律与合规风险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包括企业规模、经营状况、行业地位等。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包括商业信誉、品牌口碑、社会责任等。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包括合同条款、知识产权、环保法规等方面的风险。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合作伙伴基本情况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公司名称、注册地址、成立时间、注册资本等基本信息。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公司的股权结构、主要股东及持股比例。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公司的组织架构、管理层背景及经验。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公司的经营情况，包括收入、利润、市场份额等。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公司的主要业务领域及产品线。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公司在行业中的地位及竞争优势。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公司的研发能力、技术实力及专利情况。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公司的市场营销策略及销售渠道。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公司对合作项目的兴趣程度及合作意愿。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公司在合作项目中的投入计划及资源保障。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公司对合作项目的期望目标及合作方式。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公司对合作风险的认知及应对措施。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合作意愿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合作伙伴经济实力评估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评估合作伙伴的注册资本金额是否达到项目所需最低标准。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注册资本金额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分析合作伙伴的注册资本来源，了解其资金实力和稳定性。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注册资本来源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核实合作伙伴的注册资本是否已全部到位，以评估其实际投入能力。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注册资本到位情况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注册资本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评估合作伙伴的总资产规模，了解其经济实力和抵御风险的能力。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总资产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分析合作伙伴的固定资产构成，判断其投资能力和项目承载能力。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关注合作伙伴的流动资产状况，了解其短期偿债能力和资金周转能力。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流动资产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资产规模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盈利能力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通过查看合作伙伴的财务报表，分析其盈利能力，包括利润率、回报率等指标。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偿债能力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评估合作伙伴的偿债能力，包括流动比率、速动比率等关键指标。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运营效率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了解合作伙伴的运营效率，通过资产周转率、存货周转率等指标进行评估。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合作伙伴技术能力评估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技术专家和经验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了解技术团队中是否有行业专家或经验丰富的技术人员，他们对于项目成功和技术创新具有重要作用。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团队稳定性和人才流失率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考察技术团队的稳定性，包括人员流动情况、人才流失率等，以评估其对项目的长期支持能力。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团队规模和结构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评估合作伙伴的技术团队规模、人员构成、专业领域分布等，以判断其是否具备项目所需的技术实力和人才储备。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技术团队实力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https://d.book118.com/358071134033006035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2024-09-13T23:18:48.689</cp:lastPrinted>
  <dcterms:created xsi:type="dcterms:W3CDTF">2024-09-13T15:18:48Z</dcterms:created>
  <dcterms:modified xsi:type="dcterms:W3CDTF">2024-09-13T15:18:50Z</dcterms:modified>
</cp:coreProperties>
</file>