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53AC33-5DF9-4F93-9103-D6ACB0922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ACDD0-E817-4B09-8DDC-D4D429037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08D3BA-B3ED-454B-9BD0-96CAF7B6A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633838-6049-4C55-94C6-25F030AE8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5A398D-0C5B-4662-841F-9480A6DCD7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990C4A-41F8-428D-8A1D-A6E8016AD5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066407-DABF-48F7-B870-CCE172DA5C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75A149-4B31-4A5C-BC9E-AA9F6D8A9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4B680B-6FBB-4CA7-A58E-935579261C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DD6BC4-79BD-4EF6-B0AA-948EE8E24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9E6A8-17B5-487F-9F6C-88D5C1B20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72117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合同的权利让与和权利继承</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合同权利让与</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合同权利继承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合同权利让与和权利继承的比较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合同权利让与和权利继承的实践应用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合同权利让与和权利继承的风险防范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明确合同权利让与和权利继承的法律规定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为了保障合同当事人的合法权益，促进合同的顺利履行，有必要对合同权利让与和权利继承进行明确的法律规定。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适应市场经济发展的需要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随着市场经济的发展，合同交易日益频繁，合同权利让与和权利继承作为合同交易的重要环节，对于维护市场秩序、促进经济发展具有重要意义。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合同权利让与</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指合同当事人一方将其在合同中的权利和义务一并转让给第三人的行为。让与后，受让人成为新的合同当事人，享有原合同当事人的权利和义务。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权利继承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指在合同关系中，由于某种原因（如当事人死亡、法人合并等），合同当事人的权利和义务由其继承人或权利义务承受人继续享有的法律制度。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250" r="22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合同权利让与和权利继承的定义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合同权利让与</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合同权利让与是指合同一方将其在合同中所享有的权利，依法转让给第三方的法律行为。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合同权利让与的定义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权利让与涉及三方当事人，即原权利人（让与人）、新权利人（受让人）和合同相对方；权利让与必须依法进行，且不得违反法律、行政法规的强制性规定。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权利让与的特点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权利让与的概念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权利让与的构成要件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让与人与受让人达成合意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让与人和受让人应当就权利让与达成合意，且该合意应当以书面形式作出。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通知合同相对方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权利让与应当通知合同相对方，否则该转让对合同相对方不发生效力。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符合法定形式要件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根据法律、行政法规的规定，权利让与可能需要办理批准、登记等手续。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在让与人和受让人之间，自达成合意时起，受让人即取得合同权利，让与人则丧失该权利。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对内效力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在通知合同相对方后，受让人可以自己的名义向合同相对方主张权利，合同相对方应当向受让人履行合同义务。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对外效力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合同相对方可以向受让人主张其对原权利人（让与人）的抗辩权。</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抗辩权移转</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除非当事人另有约定，否则主权利转让时，从权利（如担保物权、保证债权等）一并转让。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从权利一并转让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权利让与的法律效力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合同权利继承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权利继承的主体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权利继承的主体包括原合同当事人和第三方。原合同当事人是权利转让方，第三方是权利受让方。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权利继承的定义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权利继承是指在合同关系中，一方当事人因法定原因或约定原因，将其在合同中的权利和义务全部或部分地转让给第三方的法律行为。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权利继承的客体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权利继承的客体是原合同当事人在合同中的权利和义务。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权利继承的概念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原合同必须是合法有效的，且不存在违反法律、行政法规强制性规定的情形。</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合法有效的原合同</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权利转让方具有处分权</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权利受让方同意接受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符合法定或约定条件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权利转让方必须拥有对原合同中权利和义务的处分权，即具有将权利和义务转让给第三方的权利。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第三方必须同意接受原合同当事人在合同中的权利和义务，成为新的合同当事人。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权利继承必须符合法律、行政法规或原合同的约定条件，否则可能导致权利继承无效。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权利继承的构成要件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对原合同当事人的效力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原合同当事人在权利转让后，不再享有已转让的权利和承担已转让的义务，但应承担因权利转让而产生的相应责任。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对第三方的效力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第三方在权利转让后，成为新的合同当事人，享有原合同当事人在合同中的权利和义务，并承担相应的责任。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对合同外第三人的效力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权利继承对合同外第三人产生对抗效力，即第三方可以基于权利继承向合同外第三人主张权利或承担责任。同时，合同外第三人也可以基于原合同对第三方主张权利或承担责任。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权利继承的法律效力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合同权利让与和权利继承的比较</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https://d.book118.com/358072117075006031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2024-09-08T13:54:22.409</cp:lastPrinted>
  <dcterms:created xsi:type="dcterms:W3CDTF">2024-09-08T05:54:22Z</dcterms:created>
  <dcterms:modified xsi:type="dcterms:W3CDTF">2024-09-08T05:54:24Z</dcterms:modified>
</cp:coreProperties>
</file>