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8CA25-89C0-4EC6-BCD3-85003444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0A052-1492-49AA-A0F2-E494433EF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D3CF2-9F16-47CE-BEA9-5FFE5541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F1D87-AFCF-4802-BDF9-674508268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021692-ED69-43A3-A074-9A5777D34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322ED-B168-4A42-ABE1-39FCEEAE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87176-3AA6-4533-B88E-7E7E34DD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3B9E7-6932-49AD-8299-B28DAACF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128CB-A272-4281-8F99-EC730CD38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28A4E-4FF9-45E3-AF4A-6C159D3A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59427-BB52-41A4-BCE1-AED9C0734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2125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《超声影像设备》PPT课件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超声影像设备市场现状与趋势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超声影像设备技术发展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超声影像设备行业挑战与机遇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超声影像设备行业前景展望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4" r="26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超声影像设备定义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它通过向人体内部发射超声波，并接收反射回来的信号，形成图像，用于诊断疾病和观察人体内部结构。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超声影像设备是一种利用超声波技术进行医学影像诊断的设备。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超声波是一种机械波，具有频率高、波长短、穿透力强的特点。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超声影像设备通过高频声波发生器和接收器，向人体发射高频超声波，当超声波遇到人体内部不同组织时，会反射回来并被接收器接收。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接收器将反射回来的信号转换成电信号，经过处理后形成图像，供医生进行诊断。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超声影像设备工作原理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超声影像设备的应用领域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浅表器官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用于观察胎儿、子宫和卵巢的情况。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用于检查甲状腺、乳腺、睾丸等浅表器官的病变。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用于检查肝、胆、脾、胰、肾等器官的病变。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用于评估心脏和血管的结构和功能。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用于检查肌肉、肌腱、关节等部位的病变。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便携式超声影像设备适用于床边检查、急诊科、手术室等场所，方便医生随时随地进行诊断。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便携式超声影像设备的优点是便于移动、操作简单、价格相对较低，缺点是成像质量和性能可能不如大型设备。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便携式超声影像设备是一种轻便、易于携带的超声诊断设备，通常采用高频探头进行实时成像。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便携式超声影像设备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42" b="5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794" b="1379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推车式超声影像设备是一种带有轮子的移动式超声诊断设备，通常配备有多个探头和功能模块。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推车式超声影像设备适用于医院各个科室的检查，如腹部、心脏、妇产科等。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推车式超声影像设备的优点是移动方便、功能齐全、成像质量较高，缺点是需要专业操作和维护。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推车式超声影像设备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悬吊式超声影像设备是一种大型的超声诊断设备，通常安装在医院的固定位置。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悬吊式超声影像设备适用于全身各个部位的检查，如腹部、心脏、血管等。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629" b="56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悬吊式超声影像设备的优点是成像质量高、功能强大、操作方便，缺点是需要固定安装和维护。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悬吊式超声影像设备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固定式超声影像设备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固定式超声影像设备是一种大型的固定式超声诊断设备，通常安装在医院的固定位置。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固定式超声影像设备适用于全身各个部位的检查，如腹部、心脏、血管等。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固定式超声影像设备的优点是成像质量高、功能强大、操作方便，缺点是需要固定安装和维护。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超声影像设备市场现状与趋势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全球超声影像设备市场规模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全球超声影像设备市场规模持续增长，受益于医疗技术的进步和人口老龄化趋势。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发达国家的市场规模较大，但发展中国家的市场增长速度较快，成为全球超声影像设备市场的重要增长点。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中国超声影像设备市场规模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中国超声影像设备市场规模不断扩大，已经成为全球最大的超声影像设备市场之一。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随着国内医疗水平的提高和医疗器械市场的逐步开放，中国超声影像设备市场仍有较大的增长潜力。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https://d.book118.com/358072125003006025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2024-09-01T09:58:52.455</cp:lastPrinted>
  <dcterms:created xsi:type="dcterms:W3CDTF">2024-09-01T01:58:52Z</dcterms:created>
  <dcterms:modified xsi:type="dcterms:W3CDTF">2024-09-01T01:58:54Z</dcterms:modified>
</cp:coreProperties>
</file>