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ACDCD-8202-41F3-85DE-4BFC0FE70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57823-99EB-4FFD-A2CD-257C362EE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7422E-CD83-455C-9D65-69E16EA2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26510-407E-4CFB-BF71-EFB37651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077E2-79E6-4CC1-8BB9-6C779F7B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CCCEB0-8D01-48F1-8E83-316F3818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AA238-27B4-4801-9A3C-9449A1398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26FEC-638F-4CE2-A26D-0608ED4C7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A9023-B3FD-4125-8F45-7B02B924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ED6FE-118D-46AA-9783-DD5D0404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E1B56-4A28-4A0D-B57E-1D96CA493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3003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《轴承高级诊断技术》ppt课件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轴承诊断技术概述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轴承振动诊断技术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轴承温度诊断技术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轴承油膜诊断技术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轴承诊断技术在实际应用中的挑战与解决方案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轴承诊断技术概述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轴承诊断技术是一种通过对轴承运行状态进行监测和评估，发现潜在故障并及时采取措施进行修复或更换的技术。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轴承诊断技术的定义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轴承作为机械设备中的重要组成部分，其运行状态直接影响到整个设备的性能和安全性。通过轴承诊断技术，可以及时发现潜在故障，避免设备在运行过程中出现突发故障，提高设备运行的可靠性和稳定性。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轴承诊断技术的重要性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轴承诊断技术的定义与重要性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10" r="29610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轴承在长时间运行过程中，由于摩擦作用，轴承内圈、外圈和滚动体表面逐渐磨损，导致轴承间隙增大，引起振动和噪声。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轴承在承受过大负荷或过高的转速时，其滚动体和内、外圈表面会发生疲劳剥落，形成凹坑和裂纹。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轴承在潮湿环境中运行时，水汽或腐蚀性物质会与轴承表面发生化学反应，导致轴承表面腐蚀。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轴承安装不正确或安装时受到损伤，可能导致轴承运行不稳定或摩擦力增大。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安装不当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轴承故障的常见原因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温度诊断法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通过监测轴承运行时的温度变化，判断轴承是否过热。该方法适用于高温或高速运行的轴承。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感官诊断法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通过人的感官（如听、看、摸等）来检测轴承的运行状态，判断是否存在故障。这种方法简单直观，但准确度较低。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振动诊断法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通过监测轴承运行时的振动信号，分析其频率、幅值和波形等特征，判断轴承的运行状态。这种方法准确度较高，但需要专业的设备和技能。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声发射诊断法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通过监测轴承运行时产生的声发射信号，分析其特征，判断轴承是否存在故障。该方法适用于在线监测和远程监测。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轴承诊断技术的发展历程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轴承振动诊断技术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采用合适的传感器和测量方法，获取轴承的振动信号。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采集参数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707" r="247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选择关键部位，如轴承座、轴承外圈等，进行振动信号采集。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记录振动信号的频率、振幅、相位等信息。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振动信号采集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对采集到的振动信号进行时域波形分析，了解信号的总体特征。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25" r="177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通过傅里叶变换等方法，将信号分解成不同频率的分量，分析各分量对应的振动源。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对振动信号进行包络处理，提取出低频成分，用于故障特征提取。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振动信号分析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根据不同故障类型的特点，提取出相应的故障特征。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利用分类算法，将提取出的故障特征与已知的故障模式进行匹配，识别出故障类型。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利用人工智能技术，建立智能诊断系统，实现快速、准确的故障识别。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故障类型识别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选择具有代表性的轴承故障案例，进行详细的分析和诊断。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对采集到的振动信号进行预处理和特征提取，为故障诊断提供依据。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根据实际诊断结果，评估诊断技术的准确性和可靠性，并提出改进意见。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轴承温度诊断技术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热电偶法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利用热电偶原理，将轴承温度转换为电信号进行测量。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贴片式温度传感器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在轴承内部或表面粘贴温度传感器，实时监测轴承温度。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红外测温法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通过测量轴承表面辐射的红外线能量，推算轴承温度。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温度监测方法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https://d.book118.com/358073003005006025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2024-09-01T10:41:06.088</cp:lastPrinted>
  <dcterms:created xsi:type="dcterms:W3CDTF">2024-09-01T02:41:06Z</dcterms:created>
  <dcterms:modified xsi:type="dcterms:W3CDTF">2024-09-01T02:41:07Z</dcterms:modified>
</cp:coreProperties>
</file>