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7" r:id="rId8"/>
  </p:sldIdLst>
  <p:sldSz cx="12192000" cy="6858000"/>
  <p:notesSz cx="6858000" cy="9144000"/>
  <p:custDataLst>
    <p:tags r:id="rId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presProps" Target="presProps.xml" /><Relationship Id="rId11" Type="http://schemas.openxmlformats.org/officeDocument/2006/relationships/viewProps" Target="viewProps.xml" /><Relationship Id="rId12" Type="http://schemas.openxmlformats.org/officeDocument/2006/relationships/theme" Target="theme/theme1.xml" /><Relationship Id="rId13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tags" Target="tags/tag1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06F2DD0-AF60-4ACB-B012-C408580D08FC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9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98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99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0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01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02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5D1B8A-F304-4AA3-9638-E06536F130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3667C-1C8D-4265-B543-E8262FC739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F9224D-220B-43F9-A91D-4618A5C14A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7E8D6D-2D5C-4CB6-88C0-683B2CA6D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CD107B6-8A4B-4FC6-81F4-A1F71583B8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C715F68-86B9-4DE1-BC9C-7D62203B63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C7EA09C-8F8B-430C-BA1D-B3C11ABA0C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9FFA13-4CFE-47E4-8832-AF6DEB600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0CAFEE-10AC-46C1-8676-38E16CA7E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29A2A-9754-4A1D-B96E-1FCA2572B3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A25340-CBAA-4E55-B7B0-8E158CC25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355B245C-ED81-479D-80FA-E9D4C3370E72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1B3607F4-C3F5-45AB-8C6E-5D6ED9D51D4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074101042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智慧城市科技与生活的深度融合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1869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制作人：来日方长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时    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智慧城市科技与生活的深度融合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智慧城市科技的支撑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智慧城市科技创新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智慧城市科技发展挑战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accent1"/>
                </a:solidFill>
                <a:latin typeface="微软雅黑"/>
                <a:ea typeface="微软雅黑"/>
              </a:rPr>
              <a:t>章  智慧城市科技未来展望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智慧城市科技与生活的深度融合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https://d.book118.com/358074101042006047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</Paragraphs>
  <Slides>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1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智慧城市科技与生活的深度融合</vt:lpstr>
      <vt:lpstr>目录</vt:lpstr>
      <vt:lpstr>第1章 智慧城市科技与生活的深度融合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2024-09-28T13:54:40.120</cp:lastPrinted>
  <dcterms:created xsi:type="dcterms:W3CDTF">2024-09-28T05:54:40Z</dcterms:created>
  <dcterms:modified xsi:type="dcterms:W3CDTF">2024-09-28T05:54:42Z</dcterms:modified>
</cp:coreProperties>
</file>