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796FE-B314-4270-A88C-F0A8777F1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B663D-3FFF-40DC-8630-54714DC8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593C1-59F8-4CD3-A7AB-2893698B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3801E-9B2B-4FD7-B091-7479F0296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96FBF9-345B-49A9-B6D4-24A3559D4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E23A62-1AE2-4FCB-ACF4-D78FFCF0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53773-F3FA-46F5-AABA-481433749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56D72-E958-499D-BE45-B4C8CC9AF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79C7A-13DB-42CF-8367-7F269DF8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D8E6B-4901-4222-BD96-6133A5748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60B20-EFAA-4C1B-A3E6-7F15EF051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946" r:id="rId2"/>
    <p:sldLayoutId id="2147488947" r:id="rId3"/>
    <p:sldLayoutId id="2147488948" r:id="rId4"/>
    <p:sldLayoutId id="2147488949" r:id="rId5"/>
    <p:sldLayoutId id="2147488950" r:id="rId6"/>
    <p:sldLayoutId id="2147488951" r:id="rId7"/>
    <p:sldLayoutId id="2147488952" r:id="rId8"/>
    <p:sldLayoutId id="2147488953" r:id="rId9"/>
    <p:sldLayoutId id="2147488954" r:id="rId10"/>
    <p:sldLayoutId id="21474889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4132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2023年材料部库管员年度总结及下一年工作计划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下一年工作计划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对部门发展的建议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对个人职业发展的规划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材料部库管工作的特点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完成的任务和成绩</a:t>
            </a:r>
            <a:endParaRPr lang="zh-CN" altLang="en-US"/>
          </a:p>
        </p:txBody>
      </p:sp>
      <p:sp>
        <p:nvSpPr>
          <p:cNvPr id="1048870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2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4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完成材料采购、验收、入库等工作，确保材料质量合格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0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2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4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完成材料入库、出库、盘点等工作，确保库存准确无误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8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0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优化库存管理流程，提高工作效率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完成材料领用、发放等工作，确保材料及时供应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完成材料库存分析，为下一年工作计划提供数据支持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44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库存管理问题：库存过多或过少，导致生产延误或浪费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解决方案：定期进行库存盘点，优化库存管理流程，提高库存周转率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质量问题：材料质量问题导致生产效率降低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解决方案：加强供应商管理，提高材料质量，定期进行质量检查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沟通问题：与生产部门沟通不畅，导致材料供应不及时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解决方案：加强与生产部门的沟通，建立有效的沟通机制，提高工作效率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89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工作成果：完成各项任务，取得良好成绩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工作不足：需要提高沟通能力，加强团队协作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工作态度：积极、认真、负责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工作效率：高效、准确、及时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材料部库管工作的特点</a:t>
            </a:r>
            <a:endParaRPr lang="zh-CN" altLang="en-US"/>
          </a:p>
        </p:txBody>
      </p:sp>
      <p:sp>
        <p:nvSpPr>
          <p:cNvPr id="10490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物资的种类和数量</a:t>
            </a:r>
            <a:endParaRPr lang="zh-CN" altLang="en-US"/>
          </a:p>
        </p:txBody>
      </p:sp>
      <p:sp>
        <p:nvSpPr>
          <p:cNvPr id="10490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材料种类：包括金属材料、非金属材料、化工材料等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材料数量：根据生产需求进行采购和库存管理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材料质量：确保材料的质量符合生产要求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材料管理：对材料的入库、出库、盘点、调拨等进行管理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库存管理和物资流转</a:t>
            </a:r>
            <a:endParaRPr lang="zh-CN" altLang="en-US"/>
          </a:p>
        </p:txBody>
      </p:sp>
      <p:sp>
        <p:nvSpPr>
          <p:cNvPr id="104914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库存控制：根据生产需求，合理控制库存量，降低库存成本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库存管理：负责材料的入库、出库、盘点、调拨等操作，确保库存准确无误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物资流转：负责材料的采购、运输、存储、发放等环节，确保物资流转顺畅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物资安全：确保物资的安全存储和运输，防止物资损坏或丢失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安全管理的重要性</a:t>
            </a:r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确保库存安全：防止库存物品丢失、损坏或被盗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提高工作效率：减少因安全问题导致的停工和延误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降低成本：减少因安全问题导致的损失和赔偿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提高员工满意度：为员工提供安全的工作环境，提高工作满意度和忠诚度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提高工作效率的措施</a:t>
            </a:r>
            <a:endParaRPr lang="zh-CN" altLang="en-US"/>
          </a:p>
        </p:txBody>
      </p:sp>
      <p:sp>
        <p:nvSpPr>
          <p:cNvPr id="10493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优化工作流程：简化工作流程，提高工作效率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加强培训：定期进行业务培训，提高员工技能水平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引入新技术：引入先进的管理工具和技术，提高工作效率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加强团队协作：加强团队协作，提高工作效率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物资管理系统的升级和完善</a:t>
            </a:r>
            <a:endParaRPr lang="zh-CN" altLang="en-US"/>
          </a:p>
        </p:txBody>
      </p:sp>
      <p:sp>
        <p:nvSpPr>
          <p:cNvPr id="104936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升级目标：提高物资管理效率，降低库存成本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预期效果：提高物资管理水平，降低库存风险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完善措施：加强物资管理培训，提高员工素质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升级内容：优化物资管理流程，提高数据准确性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https://d.book118.com/358074132016006040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2023年材料部库管员年度总结及下一年工作计划</vt:lpstr>
      <vt:lpstr>目录</vt:lpstr>
      <vt:lpstr>2023年工作总结</vt:lpstr>
      <vt:lpstr>完成的任务和成绩</vt:lpstr>
      <vt:lpstr>遇到的问题和解决方案</vt:lpstr>
      <vt:lpstr>自我评估和反思</vt:lpstr>
      <vt:lpstr>材料部库管工作的特点</vt:lpstr>
      <vt:lpstr>物资的种类和数量</vt:lpstr>
      <vt:lpstr>库存管理和物资流转</vt:lpstr>
      <vt:lpstr>安全管理的重要性</vt:lpstr>
      <vt:lpstr>下一年工作计划</vt:lpstr>
      <vt:lpstr>提高工作效率的措施</vt:lpstr>
      <vt:lpstr>物资管理系统的升级和完善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2024-09-18T06:57:08.414</cp:lastPrinted>
  <dcterms:created xsi:type="dcterms:W3CDTF">2024-09-17T22:57:08Z</dcterms:created>
  <dcterms:modified xsi:type="dcterms:W3CDTF">2024-09-17T22:57:10Z</dcterms:modified>
</cp:coreProperties>
</file>