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73E53-A7B3-4E9D-8F90-0CC01E8C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33C5E-4C37-49E8-B60C-5D2A9C93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05469-D771-4143-A0DA-CF355723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ECCDB-EE94-4035-B76E-CB833FBE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564A4D-3012-43BD-BDE4-E32C1A91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52B9A-8560-4DF3-9E77-405EBFEBD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FBDD4-D581-4804-8890-A69D72B4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0936D-A3FB-4AED-831C-61B12A2B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38C00-EFE7-48DF-9863-0FCD5B281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EF7A8-6CDE-44E9-9F54-38905CA7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B6907-87B7-4523-8070-44FF8C24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5136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高考数学(理)一轮复习课件定积分与微积分基本定理(广东专用)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微积分基本定理及其应用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不定积分基本概念与性质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定积分与微积分基本定理的联系与区别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高考中常见的定积分与微积分基本定理题型解析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定积分与微积分基本定理的复习策略与建议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设函数$f(x)$在区间$[a,b]$上连续，将区间$[a,b]$分成$n$个小区间，每个小区间的长度记为$Delta x_i$，在每个小区间上任取一点$xi_i$，作和式$sum_{i=1}^{n}f(xi_i)Delta x_i$。当$n$无限增大，且$lambda = max{Delta x_1, Delta x_2, ldots, Delta x_n} to 0$时，上述和式的极限存在，则称此极限为函数$f(x)$在区间$[a,b]$上的定积分，记作$int_{a}^{b}f(x)dx$。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定积分的几何意义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定积分$int_{a}^{b}f(x)dx$的几何意义是曲线$y = f(x)$与直线$x = a, x = b$及$x$轴所围成的平面图形的面积。若$f(x) geq 0$，则定积分值等于该平面图形的面积；若$f(x) leq 0$，则定积分值等于该平面图形面积的负值。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定积分的定义及几何意义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若在区间$[a,b]$上，$f(x) geq 0$，则$int_{a}^{b}f(x)dx geq 0$；若在区间$[a,b]$上，$f(x) leq 0$，则$int_{a}^{b}f(x)dx leq 0$。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对于区间$[a,b]$和$[b,c]$，有$int_{a}^{c}f(x)dx = int_{a}^{b}f(x)dx + int_{b}^{c}f(x)dx$。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对于常数$k$和$m$，有$int_{a}^{b}[kf(x) + m]dx = kint_{a}^{b}f(x)dx + m(b - a)$。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区间可加性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若$a &lt; c &lt; b$，则$int_{a}^{b}f(x)dx = int_{a}^{c}f(x)dx + int_{c}^{b}f(x)dx$。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设函数$f(x)$在区间$[a,b]$上连续，且存在单调可导的函数$x = varphi(t)$，使得$varphi(t_1) = a, varphi(t_2) = b$。则有换元公式$int_{a}^{b}f(x)dx = int_{t_1}^{t_2}f[varphi(t)]varphi'(t)dt$。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换元法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设函数$u = u(x)$和$v = v(x)$在区间$[a,b]$上具有连续导数，则有分部积分公式$int_{a}^{b}u(x)v'(x)dx = [u(x)v(x)]_{a}^{b} - int_{a}^{b}u'(x)v(x)dx$。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分部积分法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若函数$F(x)$是连续函数$f(x)$在区间$[a,b]$上的一个原函数，则有牛顿-莱布尼兹公式$int_{a}^{b}f(x)dx = F(b) - F(a)$。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牛顿-莱布尼兹公式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定积分的计算法则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微积分基本定理及其应用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微积分基本定理的表述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表述一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如果函数f(x)在区间[a,b]上连续，且存在原函数F(x)，则∫f(x)dx=F(b)-F(a)。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表述二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设F(x)是f(x)在区间[a,b]上的一个原函数，则∫f(x)dx=F(x)|ab=F(b)-F(a)。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通过变上限积分函数及其导数，引入原函数的概念，得到微积分基本定理的表述一。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推导过程一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利用牛顿-莱布尼兹公式，将定积分转化为被积函数的原函数在积分区间上的增量，得到微积分基本定理的表述二。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推导过程二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微积分基本定理的推导过程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应用举例一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求解定积分。通过找到被积函数的原函数，利用微积分基本定理计算定积分的值。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应用举例二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证明等式或不等式。通过构造函数并利用微积分基本定理，可以证明某些等式或不等式成立。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应用举例三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解决物理问题。在物理中，很多问题可以通过建立数学模型并应用微积分基本定理来解决，如计算物体的位移、速度、加速度等。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微积分基本定理的应用举例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不定积分基本概念与性质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设函数$f(x)$在区间$I$上有定义，如果存在可导函数$F(x)$，使得$F'(x)=f(x)$对任意$x in I$都成立，则称$F(x)$为$f(x)$在区间$I$上的一个原函数。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不定积分的几何意义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不定积分$int f(x)dx$表示的是被积函数$f(x)$与$x$轴所围成的面积（或体积、长度等）的代数和。当$f(x)&gt;0$时，表示面积在$x$轴上方；当$f(x)&lt;0$时，表示面积在$x$轴下方。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不定积分的定义及几何意义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$int [af(x)+bg(x)]dx=aint f(x)dx+bint g(x)dx$，其中$a,b$为常数。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积分区间可加性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$int_a^b f(x)dx=int_a^c f(x)dx+int_c^b f(x)dx$，其中$a&lt;c&lt;b$。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积分常数性质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$int kdx=kx+C$，其中$k$为常数。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积分与微分互逆性质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如果函数$F(x)$是函数$f(x)$的一个原函数，则有$int f(x)dx=F(x)+C$，且$[F(x)+C]'=f(x)$。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不定积分的性质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https://d.book118.com/358075136130006033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2024-09-11T23:05:15.437</cp:lastPrinted>
  <dcterms:created xsi:type="dcterms:W3CDTF">2024-09-11T15:05:15Z</dcterms:created>
  <dcterms:modified xsi:type="dcterms:W3CDTF">2024-09-11T15:05:17Z</dcterms:modified>
</cp:coreProperties>
</file>