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A8217-0C8E-4B29-B0F4-342CFD48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39464-E2C8-46CA-BA2F-142A1D3FE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4357B-87BC-44A0-9046-F5E7151F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C1FC4-2981-4430-97EB-FB918500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6836E-EC08-40C3-B505-8F8EA43D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7D990-90BD-462E-B0A7-BC051D852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E0CA3-FDDD-4436-BC1E-6A588A1BA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A7895-85D1-4C85-B4AC-6D421A5D3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79568-2583-4C0A-A89A-7646DB42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7A020-153E-45E7-8D2D-A6E179088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E25C6-E805-4112-B663-342539F3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6031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高速公路交通安全知识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高速公路运管安全技能培训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高速公路运管安全概述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https://d.book118.com/358076031077006032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2024-09-10T03:44:48.937</cp:lastPrinted>
  <dcterms:created xsi:type="dcterms:W3CDTF">2024-09-09T19:44:48Z</dcterms:created>
  <dcterms:modified xsi:type="dcterms:W3CDTF">2024-09-09T19:44:50Z</dcterms:modified>
</cp:coreProperties>
</file>