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2B9B9-A299-4F98-A09D-561D542F0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B5583-FF1C-4202-A487-297DFA649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5128C-9E87-4C15-BD83-BC2E031FC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65D95-D3E8-45AD-869D-71F5D63E9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F3AFCD-E681-4112-B604-073B5AE74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14EF72-10C5-4834-B389-77FB541A1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EC068D-E50A-445C-A397-EB7DB0639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EFC4C-1639-44F5-ACC6-6F7F73403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7E349-29C2-42C6-96B3-3B79A029C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848CD-210B-42C9-AA52-DBBAFADF8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22198-6EF7-43F8-855C-380E82F8F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77003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陶瓷模具项目分析报告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XX-01-30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项目实施过程与方案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项目成果展示与评价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近年来，陶瓷模具市场保持稳定增长，受益于陶瓷行业的快速发展及模具技术的不断创新。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250" r="2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市场上存在众多陶瓷模具生产企业，竞争较为激烈，但各企业在技术、品质、服务等方面存在差异。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客户对陶瓷模具的精度、稳定性、寿命等方面提出更高要求，同时注重模具的定制化和智能化。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陶瓷模具市场现状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为提升陶瓷模具的品质和竞争力，满足市场日益增长的需求，有必要对模具技术进行升级和改造。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随着市场需求的不断增长，企业需要扩大产能，提高生产效率和交付能力。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产能扩大需求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8491" r="2849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为顺应制造业智能化发展趋势，陶瓷模具企业需要加快智能化转型步伐，提高生产自动化和信息化水平。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智能化转型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项目提出背景及原因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通过引进先进技术和设备，提升陶瓷模具的制造精度、稳定性和寿命，降低生产成本和能耗。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实现陶瓷模具生产过程的自动化和信息化，提高生产管理的智能化水平。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项目实施后，预计企业的陶瓷模具品质将得到提升，生产成本将降低，产能将扩大，市场竞争力将增强。同时，企业的智能化转型将取得初步成效，为未来发展奠定坚实基础。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产能目标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扩大产能规模，提高生产效率和交付能力，满足市场需求。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项目实施过程与方案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设计理念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设计软件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设计团队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设计评审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陶瓷模具设计方案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结合现代工业设计和陶瓷制造原理，注重模具的实用性、美观性和耐用性。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组建由资深设计师、工程师和陶艺师组成的设计团队，确保设计方案的科学性和可行性。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采用专业的三维建模软件，进行模具的精确设计和优化。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邀请行业专家和客户代表对设计方案进行评审，确保满足市场需求和客户要求。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选用优质的陶瓷原料，进行精确的配料和混合。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原料准备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采用先进的成型技术，如注浆成型、压制成型等，确保模具的精度和稳定性。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成型工艺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严格控制烧制温度、时间和气氛，确保陶瓷模具的烧结质量和性能。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烧制工艺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对烧制好的模具进行精细加工和装配，确保模具的精度和使用寿命。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加工与装配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生产工艺流程及技术参数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质量检测标准与方法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制定严格的质量标准，包括尺寸精度、表面质量、力学性能等指标。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检测设备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配备专业的检测设备，如显微镜、光谱仪、化验设备等，确保检测结果的准确性和可靠性。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采用抽样检测、全数检测等多种方法，对陶瓷模具进行全面、细致的质量检测。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对检测出的不合格品进行及时处理，包括返工、返修、报废等措施，确保产品质量符合要求。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配备齐全的安全设施，如消防器材、安全警示标识等，确保生产现场的安全。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制定严格的操作规程和安全制度，对操作人员进行安全教育和培训，确保安全生产。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定期对生产设备、安全设施进行检查和维护，确保其正常运行和有效性。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制定完善的应急预案和应对措施，对突发事件进行及时、有效的处理，确保人员和财产安全。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项目成果展示与评价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产品外观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具有光滑、细腻的表面，无明显瑕疵和缺陷，符合设计要求。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产品尺寸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尺寸精度高，与设计图纸相符，满足生产需求。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产品性能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具有良好的耐磨性、耐腐蚀性和耐高温性能，使用寿命长。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陶瓷模具产品展示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https://d.book118.com/358077003122006045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2024-09-26T11:05:12.032</cp:lastPrinted>
  <dcterms:created xsi:type="dcterms:W3CDTF">2024-09-26T03:05:12Z</dcterms:created>
  <dcterms:modified xsi:type="dcterms:W3CDTF">2024-09-26T03:05:14Z</dcterms:modified>
</cp:coreProperties>
</file>