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441FC-7343-4F90-9E14-3A342D4E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79454-808B-4DD4-8962-3930F2B3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41001-680C-4BE8-9F24-8A4CACDC7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D22D2-F7D2-40DB-89DE-3981FE23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1D2E1-3F9A-4F11-81CD-85B82F84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3F10E-98B0-4D92-90B2-DE8D7CE4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17808-3E04-4F07-8CD0-43559B07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9768A-6C8E-497B-80D1-1EAF9A4B3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D8BBB-BED1-4065-ABF1-91701CD0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611F0-019D-452D-A4AA-0E4C69CD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D412F-146D-400E-8B38-974A8027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7007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采购流程自动化与数字化转型方案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自动化技术在采购流程中的应用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数字化转型的关键技术与工具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采购流程自动化与数字化转型的实施路径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采购流程自动化与数字化转型的实践案例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采购流程自动化与数字化转型的挑战与对策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确定供应商后，双方签订合同，明确交货期、质量标准等。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采购申请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需求部门提出采购申请，明确所需物品、数量、预算等。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采购部门根据申请要求，选择合适的供应商，进行询价、比价。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采购执行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供应商按照合同要求提供货物或服务，采购部门负责验收、入库。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付款结算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根据合同约定，采购部门与财务部门协同完成付款结算。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传统采购流程概述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传统采购流程涉及多个环节，导致采购周期长，难以满足紧急需求。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采购周期长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采购过程中信息沟通不畅，导致需求部门、采购部门、供应商之间信息不对称。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传统采购流程依赖人工操作，效率低下，易出错。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效率低下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由于缺乏有效的监控手段，难以对采购过程进行全面、实时的管理。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难以监控与管理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95" r="140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61" r="136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数字化转型的必要性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通过自动化和数字化手段，简化采购流程，减少人工干预，提高效率。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实现采购信息的实时共享和透明化，加强各方之间的沟通与协作。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通过优化采购流程和供应商管理，降低采购成本。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通过数字化手段对采购过程进行全面、实时的监控和管理，提高采购质量。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信息透明化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加强监控与管理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自动化技术在采购流程中的应用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采用微服务架构，实现高可用性、高扩展性和易于维护。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数据集成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通过API接口与ERP、CRM等系统实现数据集成，确保数据一致性和准确性。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运用机器学习、自然语言处理等人工智能技术，实现智能化采购决策和自动化执行。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自动化采购系统的构建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需求收集与整理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通过自动化工具收集各部门采购需求，并进行整理和分类。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利用自动化技术对供应商信息进行筛选和评估，提高供应商选择的准确性和效率。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采购执行与跟踪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通过自动化采购系统执行采购订单，并实时跟踪采购进度和状态。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自动化技术在采购流程中的实施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自动化采购系统能够大幅减少人工操作，提高采购执行速度和准确性。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提升供应商管理效果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加强采购风险管理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通过自动化技术实现采购流程的优化和智能化，降低人力成本和采购成本。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自动化技术对供应商信息进行全面管理和评估，提高供应商选择的准确性和合作效果。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自动化采购系统能够实时监测采购过程中的风险点，并及时进行预警和处理，降低采购风险。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自动化采购系统的优势与效益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数字化转型的关键技术与工具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通过大数据分析，企业可以对历史采购数据进行深入挖掘，发现采购规律，预测未来需求，为采购决策提供数据支持。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大数据技术可以帮助企业收集和分析供应商的相关数据，包括质量、价格、交货期等，从而对供应商进行全面评估。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通过分析采购过程中的数据，企业可以及时发现潜在的供应链风险，如价格波动、供应商不稳定等，并采取相应的措施进行管理。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大数据技术在采购中的应用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人工智能技术可以帮助企业实现合同管理的自动化，包括合同起草、审批、执行和归档等环节。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采购谈判支持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AI技术可以分析市场趋势和供应商行为，为采购谈判提供数据支持和策略建议。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基于人工智能技术，企业可以构建采购推荐系统，根据历史采购数据和实时需求，自动推荐合适的供应商和产品。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人工智能技术在采购中的应用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数据存储与分析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云计算提供的大规模存储和计算能力，可以支持企业对海量采购数据的存储、处理和分析。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业务连续性保障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云计算的弹性扩展和容灾备份能力，可以确保采购业务的连续性和稳定性，降低因系统故障导致的采购风险。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采购平台云化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通过云计算技术，企业可以构建云端的采购平台，实现采购流程的在线化和协同化，提高采购效率。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云计算技术在采购中的应用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https://d.book118.com/358077007130006026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2024-09-04T09:19:11.525</cp:lastPrinted>
  <dcterms:created xsi:type="dcterms:W3CDTF">2024-09-04T01:19:11Z</dcterms:created>
  <dcterms:modified xsi:type="dcterms:W3CDTF">2024-09-04T01:19:13Z</dcterms:modified>
</cp:coreProperties>
</file>