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123D0-3269-471D-BDD9-40EA3356E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12181-5DFE-4F78-A713-D9B70316C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24BE4-CF9F-4471-ADEC-49DC3B483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4B505B-FCB4-4DEE-997B-677746B2E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758E09-D99A-493E-AE3D-693903193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310D7E-E568-41F5-B42E-6A346AEAE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7F5357-04DD-4CDD-9E9A-10E1474E5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3BF506-67A9-44BA-A252-E445DF034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C95025-6F4F-4F7C-A045-2E126E1C5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778BD-8F36-4167-810C-BBBEF62DB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5D9F3-D7CD-4488-8E9A-7A7DAE4F5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7713305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皮肤科护理授课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皮肤科常见疾病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皮肤科护理方法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皮肤是人体最大的器官，具有保护、调节体温、感受外界刺激等功能。皮肤科护理涉及皮肤疾病的预防、治疗和日常护理，对于维护个人健康和生活质量具有重要意义。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皮肤科护理授课旨在传授皮肤科学知识和护理技能，帮助学员了解常见皮肤问题、预防措施以及治疗方法，提高其在日常生活中的皮肤护理能力。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3792" y="5100246"/>
            <a:ext cx="2129328" cy="105859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903120" y="4747383"/>
            <a:ext cx="2129328" cy="1411454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31337" y="4276897"/>
            <a:ext cx="2129328" cy="18819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9554" y="3884827"/>
            <a:ext cx="2129328" cy="227401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29409" y="3083528"/>
            <a:ext cx="2020315" cy="19542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掌握皮肤科学的基本知识，包括皮肤的结构、功能以及常见皮肤疾病的分类和特点。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953810" y="2847749"/>
            <a:ext cx="2020315" cy="16935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学习针对不同皮肤问题的护理技巧和方法，包括清洁、保湿、防晒等日常护理措施，以及针对各种皮肤疾病的特殊护理方法。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084989" y="2360581"/>
            <a:ext cx="2020315" cy="16930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了解各种皮肤治疗手段，如药物治疗、光疗、手术治疗等，以及其适应症和注意事项。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213633" y="1985955"/>
            <a:ext cx="2020315" cy="17559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提高学员对皮肤健康重要性的认识，培养其养成良好的皮肤护理习惯，预防皮肤问题的发生。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287769" y="3409229"/>
            <a:ext cx="2129328" cy="274960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9635014" y="1550861"/>
            <a:ext cx="1434751" cy="1532668"/>
            <a:chOff x="9635014" y="1550861"/>
            <a:chExt cx="1434751" cy="1532668"/>
          </a:xfrm>
        </p:grpSpPr>
        <p:sp>
          <p:nvSpPr>
            <p:cNvPr id="12" name="Freeform 12"/>
            <p:cNvSpPr/>
            <p:nvPr/>
          </p:nvSpPr>
          <p:spPr>
            <a:xfrm>
              <a:off x="9635014" y="1550861"/>
              <a:ext cx="1434751" cy="1532668"/>
            </a:xfrm>
            <a:custGeom>
              <a:rect l="l" t="t" r="r" b="b"/>
              <a:pathLst>
                <a:path w="1537251" h="1642176">
                  <a:moveTo>
                    <a:pt x="0" y="0"/>
                  </a:moveTo>
                  <a:lnTo>
                    <a:pt x="1537251" y="0"/>
                  </a:lnTo>
                  <a:lnTo>
                    <a:pt x="1537251" y="1537251"/>
                  </a:lnTo>
                  <a:lnTo>
                    <a:pt x="829482" y="1537251"/>
                  </a:lnTo>
                  <a:lnTo>
                    <a:pt x="768625" y="1642176"/>
                  </a:lnTo>
                  <a:lnTo>
                    <a:pt x="707769" y="1537251"/>
                  </a:lnTo>
                  <a:lnTo>
                    <a:pt x="0" y="1537251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773792" y="5255209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868368" y="514412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2448" y="489705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24802" y="4725914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88882" y="4351581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18" name="Freeform 18"/>
          <p:cNvSpPr/>
          <p:nvPr/>
        </p:nvSpPr>
        <p:spPr>
          <a:xfrm>
            <a:off x="9940806" y="1901329"/>
            <a:ext cx="823253" cy="82325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授课目标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皮肤基础知识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表皮层是皮肤的最外层，由角质层、透明层、颗粒层、棘层和基底层组成，具有保护、调节体温和感受外界刺激等功能。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表皮层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真皮层位于表皮之下，由结缔组织组成，含有丰富的胶原蛋白和弹性蛋白，对维持皮肤弹性和紧致度具有重要作用。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真皮层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皮下组织位于真皮层之下，主要由脂肪细胞组成，具有保温、缓冲和保护作用。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皮下组织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皮肤结构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皮肤作为人体的第一道防线，能够阻止外界有害物质进入体内，同时防止体内水分和营养物质的流失。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屏障功能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皮肤通过血管收缩和扩张来调节体温，以适应外界环境温度的变化。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调节体温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皮肤内分布着大量的神经末梢，能够感知外界的触觉、痛觉、温度觉等刺激。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感觉功能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皮肤能够分泌汗液，排泄体内的代谢废物和毒素。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分泌与排泄功能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油性皮肤油脂分泌较多，容易出现毛孔堵塞和痤疮等问题。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油性皮肤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中性皮肤油脂分泌适中，皮肤状态相对稳定。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中性皮肤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干性皮肤缺乏油脂，容易干燥、脱屑和瘙痒。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干性皮肤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敏感性皮肤对外界刺激较为敏感，容易出现过敏反应。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敏感性皮肤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皮肤科常见疾病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湿疹是一种常见的皮肤病，主要表现为皮肤红肿、瘙痒、水疱和脱屑等症状。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963" r="12963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6531" b="16531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7309" b="17309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3903" r="13903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湿疹的发病原因较为复杂，可能与遗传、环境、食物过敏等因素有关。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治疗湿疹的方法包括药物治疗、光疗和保湿等，同时需避免刺激性食物和化学物质。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银屑病是一种慢性炎症性皮肤病，主要表现为皮肤上的红色斑块和银白色鳞屑。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银屑病的发病原因尚不完全清楚，可能与免疫系统异常、遗传和环境因素有关。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治疗银屑病的方法包括药物治疗、光疗和生物治疗等，同时需保持良好的生活习惯和心理状态。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银屑病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痤疮是一种常见的毛囊皮脂腺炎症性疾病，主要表现为粉刺、丘疹、脓疱和囊肿等。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痤疮的发病原因与皮脂分泌过多、毛囊内细菌增多和毛囊口角化异常有关。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2039" b="2203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7229" b="1722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治疗痤疮的方法包括药物治疗、光疗和激光治疗等，同时需注意饮食和生活习惯。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痤疮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https://d.book118.com/358077133050006046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2024-09-27T04:28:54.525</cp:lastPrinted>
  <dcterms:created xsi:type="dcterms:W3CDTF">2024-09-26T20:28:54Z</dcterms:created>
  <dcterms:modified xsi:type="dcterms:W3CDTF">2024-09-26T20:28:56Z</dcterms:modified>
</cp:coreProperties>
</file>