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87F6F2-015E-45D9-BBA2-EED1C72717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DC51B6-B24E-4C64-B263-6F812B57C5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167624-B706-4784-BC8C-32B19D5232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462975-1472-443D-9C69-09F55BC80D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1D62CD-BFA5-48DD-83AB-6722929545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048608-300F-4C4C-96E1-07C5283D8A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637CC5-0952-4349-88A0-04F221B4B8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5E6ECB-25FF-4B97-B677-0F02395D26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7BFD26-6DB1-4EBA-AFB5-89240DFF68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6BA0DF-544D-4899-A17A-24DDCBA0BB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CA5E34-9A8B-4D73-860C-71F0FD5C9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10211205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操作规范与验收标准的制定与执行</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操作规范制定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验收标准制定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操作规范执行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验收标准执行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操作规范与验收标准持续优化</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明确操作规范和验收标准的重要性和必要性，确保产品或服务质量符合预期要求。</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促进企业或组织内部管理的规范化和标准化，提高工作效率和降低成本。</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为相关人员提供明确的指导和参考，确保操作和验收的一致性和准确性。</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本次汇报将涵盖操作规范和验收标准的制定、执行和监督等方面。</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汇报将重点介绍操作规范和验收标准的具体内容和实施情况，包括相关流程、制度、人员配置等。</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汇报还将涉及操作规范和验收标准在实际应用中的效果评估和改进措施。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操作规范制定</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明确操作目标</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确定操作所要达到的目标和效果，明确操作的意义和重要性。</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分析操作的难点和关键点，为制定详细的操作规范提供依据。</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对操作过程进行全面梳理，明确操作的先后顺序和步骤。</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针对每个步骤，分析可能遇到的问题和解决方法，确保流程的顺畅进行。</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梳理操作流程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根据操作流程，制定详细的操作细则，包括操作步骤、操作方法、操作注意事项等。</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对操作细则进行反复推敲和修改，确保内容的准确性和可操作性。</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制定操作细则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对操作人员进行系统的培训，包括理论学习和实践操作两个方面。</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通过考核评估操作人员对操作规范的掌握程度，确保他们能够熟练、准确地执行操作规范。</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培训操作人员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验收标准制定</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确定验收目标</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确定验收标准的适用范围和对象。</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识别关键的质量特性和性能指标。</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明确项目或产品的预期成果和质量要求。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分析项目或产品的功能、性能、可靠性、安全性等要素。</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评估各要素对项目或产品质量的影响程度。</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确定各要素的验收标准和验收方法。</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分析验收要素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941312" y="1711093"/>
            <a:ext cx="386245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验收标准应具有可衡量性、可验证性和可操作性。</a:t>
            </a:r>
          </a:p>
        </p:txBody>
      </p:sp>
      <p:sp>
        <p:nvSpPr>
          <p:cNvPr id="11" name="TextBox 11"/>
          <p:cNvSpPr txBox="1"/>
          <p:nvPr/>
        </p:nvSpPr>
        <p:spPr>
          <a:xfrm>
            <a:off x="8233969" y="4100915"/>
            <a:ext cx="3190554"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对于复杂的项目或产品，可以制定分阶段的验收标准。</a:t>
            </a:r>
          </a:p>
        </p:txBody>
      </p:sp>
      <p:cxnSp>
        <p:nvCxnSpPr>
          <p:cNvPr id="12" name="Connector 12"/>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3" name="AutoShape 13"/>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69006" y="3172778"/>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根据项目或产品的特点和要求，制定相应的验收标准。</a:t>
            </a:r>
          </a:p>
        </p:txBody>
      </p:sp>
      <p:sp>
        <p:nvSpPr>
          <p:cNvPr id="17" name="AutoShape 17"/>
          <p:cNvSpPr/>
          <p:nvPr/>
        </p:nvSpPr>
        <p:spPr>
          <a:xfrm flipV="1">
            <a:off x="5012267" y="3733610"/>
            <a:ext cx="2167467" cy="1826280"/>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制定验收标准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明确验收流程</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制定详细的验收计划和流程，包括验收申请、受理、组织、实施、报告和记录等步骤。</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明确各参与方的职责和权限，确保验收过程的公正性和客观性。</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规定验收不合格的处理方式和改进措施，确保项目或产品的质量得到持续改进。</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https://d.book118.com/358102112056006032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2024-09-09T21:57:20.228</cp:lastPrinted>
  <dcterms:created xsi:type="dcterms:W3CDTF">2024-09-09T13:57:20Z</dcterms:created>
  <dcterms:modified xsi:type="dcterms:W3CDTF">2024-09-09T13:57:22Z</dcterms:modified>
</cp:coreProperties>
</file>