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A9502-BDB8-46CC-BF46-37C61749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1B5FB-5345-4FCA-AEBD-7C7B51B9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4BA12-0650-4DEC-B04E-4FFAE2DA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B7B08-EAEA-4832-9B17-C449E0D1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F5A25-14E2-4AF3-86AF-9D5F66374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1C761-1E3A-41C9-BDD2-4FCB20EB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4A30B-EA1B-4666-8805-4B2F0E7F8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87D40-099F-462D-8BE2-F64816DD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1E310-BD46-4362-8713-1F19A94B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2BEFA-B107-403F-8373-0756E99D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DB3A7-3E18-4253-866A-2CFAAB94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2115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人物形象的外貌与内心的冲突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冲突概念及意义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外貌与内心冲突类型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冲突产生原因及背景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冲突在文学作品中体现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冲突对人物形象塑造意义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冲突概念及意义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冲突是指两个或多个相互对立、相互排斥的力量或因素之间的争斗、矛盾或不一致。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在文学作品中，冲突通常表现为人物内心的挣扎、人物与人物之间的矛盾、人物与环境之间的对抗等。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冲突可以以直接或间接的方式呈现，如言语冲突、行为冲突、心理冲突等。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冲突是文学作品的核心要素之一，能够推动情节的发展，增强故事的吸引力和张力。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通过冲突，可以揭示人物的性格、价值观和思想，使人物形象更加鲜明、立体。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冲突还能够反映社会现实和人性问题，引发读者的思考和共鸣。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文学作品中冲突作用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人物形象是文学作品的灵魂，具有独特的性格、外貌、行为和内心世界。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成功的人物形象塑造能够使读者产生深刻的印象和共鸣，增强作品的感染力和传播力。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人物形象的塑造需要注重细节描写和心理刻画，使人物更加真实、可信、具有代入感。同时，人物形象的内心冲突是塑造深度人物的重要手段，能够揭示人物的复杂性和多面性。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外貌与内心冲突类型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1" r="131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美丽外貌下的阴谋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邪恶内心的暴露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美丽与邪恶的对比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拥有迷人外貌的人物可能隐藏着邪恶的计划，利用自己的美貌来欺骗和操纵他人。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尽管外貌美丽，但邪恶的内心会在某些时刻暴露出来，例如通过言语、行为或表情，揭示出人物的真实面目。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外貌与内心的巨大反差使得人物更加复杂和引人注目，同时也增加了故事的戏剧性。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外表美丽内心邪恶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外表丑陋内心善良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尽管外貌丑陋，但人物内心充满善良和爱，这种反差使得人物更加引人注目。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人物通过言行举止展现出内心的善良，例如帮助他人、关心他人等，赢得了他人的尊重和喜爱。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外貌与内心的对比突出了人物的性格特点，使得人物更加立体和生动。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丑陋外貌下的善良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善良内心的展现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丑陋与善良的对比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平凡外貌下的伟大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伟大内心的展现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平凡与伟大的对比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外表平凡内心伟大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人物在关键时刻展现出内心的伟大，例如勇敢面对困难、无私奉献等，赢得了他人的敬佩和尊重。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外貌与内心的对比突出了人物的伟大之处，使得人物更加具有感染力和号召力。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尽管外貌平凡无奇，但人物内心却具有伟大的品质和崇高的理想。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https://d.book118.com/358102115125006037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2024-09-17T20:37:15.363</cp:lastPrinted>
  <dcterms:created xsi:type="dcterms:W3CDTF">2024-09-17T12:37:15Z</dcterms:created>
  <dcterms:modified xsi:type="dcterms:W3CDTF">2024-09-17T12:37:17Z</dcterms:modified>
</cp:coreProperties>
</file>