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BA283-72FB-48C4-BFEE-FAD061E61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97BF5-E6EB-4BC1-A4E2-E5481E18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10575-1596-4613-A1FC-792B9E3E01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233B8-C38F-4AEF-A8DB-6C2817BA1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A7A652-6C41-4356-8839-B83A52815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18856A-591E-4500-8CD5-5E7529FE5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A8DE7A-5E0F-4EFD-9FDC-99741B5C6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CC511-7C25-4BB1-BFE2-562005EED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F3A004-2797-4499-8EAF-DE95AEAF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C98CA-3226-4DB8-B335-5C8A92C3A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74DF7D-9437-413D-8C57-31F5DCB81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03007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产程管理中的资源分配和管理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资源管理方法与技巧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效果评估及持续改进方向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通过合理的资源分配和管理，提高产程效率，减少资源浪费。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优化资源利用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提升医疗服务质量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125" r="8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应对挑战和压力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确保产妇和胎儿安全，提供高质量的医疗服务。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解决医疗资源紧张、医护人员短缺等问题，缓解产程管理中的压力。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包括人力、物力、财力等方面的资源配置。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分析资源分配和管理策略的实施效果，包括效率提升、质量改善等方面。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管理策略和措施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介绍针对资源分配所采取的管理策略和具体措施。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产程定义与阶段划分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产程是指从孕妇开始出现规律宫缩到胎儿娩出的全过程。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阶段划分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通常将产程划分为三个阶段，第一产程为宫口扩张期，第二产程为胎儿娩出期，第三产程为胎盘娩出期。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163" b="8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确保母婴安全，促进自然分娩，减少不必要的医疗干预，提高产妇满意度。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个体化、人性化、科学化，根据产妇和胎儿的具体情况制定合适的管理计划。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产程管理目标与原则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产妇年龄、产次、身体状况、心理状态、胎儿大小、胎位等都会对产程产生影响。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如何准确评估产妇和胎儿状况，制定个体化的管理计划，确保母婴安全，减少不必要的医疗干预，提高产妇满意度是产程管理面临的挑战。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资源分配策略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https://d.book118.com/358103007015006032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2024-09-09T09:14:04.784</cp:lastPrinted>
  <dcterms:created xsi:type="dcterms:W3CDTF">2024-09-09T01:14:04Z</dcterms:created>
  <dcterms:modified xsi:type="dcterms:W3CDTF">2024-09-09T01:14:06Z</dcterms:modified>
</cp:coreProperties>
</file>