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BC2557-DE54-4CCE-9AAA-6164E9C8C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D77043-BD23-4BA5-A338-6ADFA9B94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FE170F-141D-43B2-B806-C98F33460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51F9CE-DF9E-48B2-8491-739DC67FE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0506EF-960C-464F-8EB8-501BD664D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C43E04-1C18-4AAE-9E1F-5B339BAF8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AE859F-5810-4F94-82D0-D43C84ED1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B5E4F9-4897-4194-A425-C119CEC2E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D0F44A-333A-4736-8CA1-CCC3275C6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F60C9-5646-4434-A762-4652D1EA8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3ACD54-A7CB-4BA5-926C-DE66BA28A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0301707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班级竞聘演讲稿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对竞聘岗位的认知与理解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阐述自身优势与特长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展示过往经验与成果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阐述对班级建设的看法和计划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表达竞选意愿与承诺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姓名、年龄、性别等基本信息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2494" r="12494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610" r="12610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6461" b="6461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4001" b="400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就读学校、专业、年级等学籍信息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兴趣爱好、特长技能等个人背景信息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热情开朗，善于与人沟通交往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勤奋踏实，对待工作认真负责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具有创新思维和团队协作精神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性格特点与优势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曾担任班级学习委员，组织学习小组，提高班级整体成绩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担任班级文艺委员期间，策划并成功举办多场班级文艺活动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作为班级纪律委员，维护班级纪律，促进班级和谐稳定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在班级中担任过的职务及表现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对竞聘岗位的认知与理解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作为班级干部，需要协助老师管理班级事务，组织班级活动，促进班级内部的团结和协作，同时作为同学们的榜样和引领者，发挥模范带头作用。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班级干部是班级管理的核心力量，对于班级的稳定和发展具有至关重要的作用。一个优秀的班级干部能够带动整个班级的氛围，提升同学们的学习积极性和参与度，为班级的和谐与进步做出贡献。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岗位职责及重要性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能够制定详细的活动计划，合理安排时间和资源，确保活动的顺利进行。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组织能力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善于倾听和表达，能够协调各方意见，促进班级内部的沟通和交流。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具备一定的领导才能，能够带领同学们积极参与各项活动，发挥团队力量。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对班级工作充满热情，有强烈的责任感和使命感，愿意为班级的进步付出努力。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责任心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23965" r="23965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需要具备的能力与素质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000" r="26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展望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希望通过自己的努力，让班级变得更加团结、和谐、积极向上，为同学们创造一个良好的学习和生活环境。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首先，深入了解同学们的需求和意见，制定符合大家利益的班级活动计划；其次，加强与其他班级干部和老师的沟通和协作，共同推动班级工作的顺利进行；最后，不断反思和总结自己的工作，不断改进和提升自己的能力和素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对岗位工作的展望和计划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阐述自身优势与特长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优异的学习成绩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在过去的学期中，我始终保持着优秀的学习成绩，对专业知识有着深入的理解和掌握。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多次获得奖学金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由于学业表现突出，我多次获得了校级奖学金，这也是对我学习能力的肯定。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学术竞赛获奖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我积极参加各类学术竞赛，并多次获得优异成绩，证明了我的学术水平和能力。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学习成绩与获奖情况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我曾担任班级干部，负责组织各种活动，积累了丰富的组织协调经验。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担任班级干部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我多次参加团队项目，与团队成员紧密合作，共同完成任务，展现出优秀的团队合作精神。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团队合作经验丰富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我具备较强的沟通技巧和协调能力，能够妥善处理各种人际关系，确保活动的顺利进行。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善于沟通协调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组织协调能力和团队合作精神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https://d.book118.com/358103017074006031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2024-09-08T13:30:41.736</cp:lastPrinted>
  <dcterms:created xsi:type="dcterms:W3CDTF">2024-09-08T05:30:41Z</dcterms:created>
  <dcterms:modified xsi:type="dcterms:W3CDTF">2024-09-08T05:30:43Z</dcterms:modified>
</cp:coreProperties>
</file>