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E74A5-8F2B-45C1-8876-2CB9505EF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11CD3-6825-4A22-B0AE-E891DB9CC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47CBD-E94C-4B38-BF9A-D50004A2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BCDF2-BEC9-4DCF-B8E2-601E836AE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F44C95-21F2-4834-B587-5FABAEB50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C8A51-F755-4E33-9FFD-F0BDA9C47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BDF4A2-D3EA-4FB9-8931-02BD4E0A2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E2B69-B8FD-43E0-A66D-A96937E0A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06F45-665B-4837-AD26-0CD3CAC1C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9D678-E08E-400A-94BD-97CABABBF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1BFD2-3A23-4088-A7F8-A6D4995FD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412113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集成运放的非线性应用课件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集成运放非线性的实现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集成运放非线性的优化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集成运放非线性的实例分析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04" r="248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93" r="32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93" r="327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由于集成运放内部的晶体管工作在非线性区，导致输出信号产生波形失真，这种失真称为非线性失真。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非线性失真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集成运放的线性工作范围是有限的，当输入信号超过一定幅度时，输出信号进入非线性区，导致信号失真。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集成运放非线性的概念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集成运放中的晶体管工作在开关状态或饱和状态时，其输出电流或电压不再与输入电压呈线性关系，导致非线性失真。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晶体管工作状态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电路中电阻、电容等元件参数的选择不当，也会影响集成运放的线性工作范围，导致非线性失真。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电路参数选择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电源电压的波动也会影响集成运放的线性工作范围，当电源电压过低或过高时，可能导致非线性失真。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电源电压波动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集成运放非线性的产生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非线性失真会导致输出信号波形失真，影响信号的质量。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信号失真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375" r="21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非线性失真可能影响电路的稳定性，导致电路性能下降。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在测量电路中，非线性失真可能导致测量误差，影响测量结果的准确性。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测量误差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集成运放非线性的影响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集成运放非线性应用在信号放大与处理中，可以实现信号的放大、压缩、限幅和失真等效果，提高信号的动态范围和信噪比。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应用在信号放大与处理中，利用其非线性特性，可以实现信号的放大、压缩、限幅和失真等效果。这些效果可以提高信号的动态范围和信噪比，使得信号在传输和处理过程中能够更好地保持其原始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信号的放大与处理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集成运放非线性应用在信号转换与产生中，可以实现波形转换、波形合成、波形调制和解调等功能，为信号处理提供更多的灵活性和多样性。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集成运放非线性应用在信号转换与产生中，利用其非线性特性，可以实现波形转换、波形合成、波形调制和解调等功能。这些功能使得信号处理更加灵活和多样，能够满足各种不同的信号处理需求。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信号的转换与产生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集成运放非线性应用在信号检测与测量中，可以实现信号的检测、比较、阈值判断和频率测量等功能，提高信号测量的准确性和可靠性。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集成运放非线性应用在信号检测与测量中，利用其非线性特性，可以实现信号的检测、比较、阈值判断和频率测量等功能。这些功能可以提高信号测量的准确性和可靠性，使得信号处理更加可靠和准确。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信号的检测与测量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https://d.book118.com/358104121135006045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2024-09-26T15:05:51.265</cp:lastPrinted>
  <dcterms:created xsi:type="dcterms:W3CDTF">2024-09-26T07:05:51Z</dcterms:created>
  <dcterms:modified xsi:type="dcterms:W3CDTF">2024-09-26T07:05:52Z</dcterms:modified>
</cp:coreProperties>
</file>