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32B4AC-66D4-4EFA-AB35-FE0BE9F675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FE67E2-0BFB-461C-8885-2443B218F3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E13DBE-4095-4140-9402-C65EF34B9B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79B69B-9151-40E6-A16B-AB919E3215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D83598-12EE-41F0-BD1A-66EE9529AB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28A4DB-A2F2-45E5-8E4C-A08B725E6A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2EEE28-14AE-4261-8519-7C7098DF23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76429D-A9BF-4C0C-B648-591C1970C9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1FD0AE-B840-4402-BEFA-8C3FE9EF51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862153-3BC6-4366-BE7C-BA36D39350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BDE3F5-7A69-470D-AC2A-1DB8F1689B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10500413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孕妇与乳母营养需求培训课件妈妈健康宝宝快乐成长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孕妇与乳母特殊生理阶段概述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孕期营养需求与合理膳食安排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哺乳期营养需求与合理膳食安排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孕妇与乳母常见营养问题及解决方案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孕妇与乳母健康生活方式指导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总结：关注孕妇和乳母营养健康，助力宝宝快乐成长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孕妇与乳母特殊生理阶段概述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孕妇在怀孕期间，身体会发生一系列生理变化，如子宫扩大、血容量增加、代谢率提高等。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营养需求变化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随着胎儿的生长和发育，孕妇对能量、蛋白质、矿物质和维生素的需求逐渐增加。特别是钙、铁、叶酸和维生素D等营养素的需求明显增加。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孕妇生理特点及营养需求变化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乳母在哺乳期间，乳房会分泌乳汁以满足婴儿的生长和发育需求。同时，乳母的子宫会逐渐恢复到孕前状态。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哺乳期间，乳母需要额外的能量和营养素以支持乳汁的生成和自身恢复。特别是蛋白质、钙、维生素A和维生素C等营养素的需求增加。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乳母生理特点及营养需求变化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营养需求变化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生理特点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孕妇营养对胎儿发育影响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乳母营养对婴儿发育影响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孕妇和乳母营养对胎儿和婴儿发育影响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乳母的营养状况直接影响乳汁的质量和数量，从而影响婴儿的生长和发育。充足的营养摄入有助于提高乳汁的质量和数量，满足婴儿的生长需求，并促进婴儿免疫系统的发育。同时，良好的乳母营养状况还有助于降低婴儿过敏和感染的风险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孕妇的营养状况直接影响胎儿的生长和发育。充足的营养摄入有助于胎儿的正常生长，降低出生缺陷的风险，并促进胎儿大脑和神经系统的发育。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孕期营养需求与合理膳食安排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脂肪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孕期能量、蛋白质、脂肪需求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孕期能量需求增加，但应避免过度摄入导致体重过快增长。合理控制总能量摄入，保持适宜体重增长。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孕期蛋白质需求量增加，应保证优质蛋白质的摄入，如鱼、肉、蛋、奶等。同时，注意豆类、坚果等植物性蛋白质的补充。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孕期需适量增加脂肪摄入，以满足胎儿神经系统发育的需要。但应控制饱和脂肪和反式脂肪的摄入，避免过多摄入油炸、煎炸等高脂食物。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矿物质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钙、铁、锌、碘等矿物质对孕期母婴健康至关重要。应增加奶类、豆类、海产品等富含矿物质的食物摄入。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维生素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维生素A、D、E、K、B族维生素和维生素C等均为孕期所需。应多吃新鲜蔬菜、水果、全谷类、肝脏等富含维生素的食物。同时，注意避免过量摄入维生素A和维生素D。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孕期矿物质、维生素等微量元素需求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孕期应遵循多样化、均衡、适量的原则，合理安排每日膳食。注意粗细搭配、荤素搭配、干稀搭配，保证各类营养素的均衡摄入。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膳食指南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餐可选择牛奶、鸡蛋、全麦面包等；午餐应保证肉类、蔬菜、主食的均衡搭配，如瘦肉炒蔬菜、鱼肉炖豆腐等；晚餐以清淡易消化为主，如蔬菜粥、瘦肉面条等。此外，孕期可适量增加小餐次数，以满足母婴营养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推荐食谱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孕期膳食指南及推荐食谱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哺乳期营养需求与合理膳食安排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372" b="537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哺乳期能量、蛋白质、脂肪需求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能量需求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哺乳期妇女每天需要比非哺乳期妇女多摄入500千卡的能量，以维持乳汁分泌和自身能量消耗。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蛋白质需求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哺乳期妇女每天需要比非哺乳期妇女多摄入20克蛋白质，用于乳汁合成和母体组织修复。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脂肪需求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适量脂肪摄入有助于乳汁分泌和宝宝智力发育，但过量脂肪摄入可能导致乳汁中脂肪含量过高，影响宝宝消化吸收。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哺乳期妇女需要摄入足够的钙、铁、锌等矿物质，以维持自身健康和乳汁中矿物质的含量。其中，钙的摄入量为每天1200毫克，铁的摄入量为每天28毫克，锌的摄入量为每天20毫克。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钙、铁、锌等矿物质需求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哺乳期妇女需要摄入足够的维生素A、D、E等脂溶性维生素，以及维生素B1、B2、C等水溶性维生素。这些维生素对于维持母体健康和促进宝宝生长发育具有重要作用。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维生素A、D、E等需求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哺乳期矿物质、维生素等微量元素需求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哺乳期膳食指南及推荐食谱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哺乳期妇女应保持平衡膳食，食物多样且不过量。建议每天摄入适量的谷类、薯类、蔬菜、水果、肉类、蛋类、奶类和大豆类食物。同时，注意控制盐、糖和油的摄入量。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膳食指南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早餐可食用全麦面包、牛奶、鸡蛋和水果；午餐可食用瘦肉、蔬菜、豆类食物和粗粮；晚餐可食用鱼、蔬菜、水果和杂粮粥。此外，每天可适量食用坚果、酸奶等零食，以补充能量和营养。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推荐食谱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孕妇与乳母常见营养问题及解决方案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93" r="150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孕妇血容量增加，血液稀释导致生理性贫血。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生理性贫血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孕妇对铁的需求量增加，若饮食中铁摄入不足，易导致缺铁性贫血。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铁摄入不足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孕期贫血原因及预防措施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https://d.book118.com/358105004135006036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2024-09-16T11:06:03.963</cp:lastPrinted>
  <dcterms:created xsi:type="dcterms:W3CDTF">2024-09-16T03:06:03Z</dcterms:created>
  <dcterms:modified xsi:type="dcterms:W3CDTF">2024-09-16T03:06:06Z</dcterms:modified>
</cp:coreProperties>
</file>