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970444B-C8CA-40D8-8CC4-4E7CAA72FEF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79DFFE-2092-43CE-BE17-86A29D633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C7667F-63C1-42D2-BC2F-C0DF753C7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3306F6-8ACA-429D-BB2F-A8E799A6B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27B276-41C6-467C-836D-8C525F613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8E83B7-B313-466D-BEB1-FF3416339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95E83C-6117-452A-B7F0-100ABCAEF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5563B6-473C-486B-9491-A9A1316DF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AAFB3A-0032-4D15-905B-E453945D3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E606F7-CE62-4ECE-A563-8A8B3AF05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823A7B-3A81-4EFD-85A1-BC8EEA123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497A73-69E6-4C03-BB30-7B61AC4D1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423041A-FF6F-4110-B443-7153E17BA09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C07787D-3DEC-4168-A9F0-D75A6DB9689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10501206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糖尿病的药物不良反应及预防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糖尿病药物不良反应的研究现状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糖尿病药物的常见不良反应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糖尿病药物不良反应的临床处理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糖尿病患者如何预防药物不良反应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糖尿病药物不良反应的实例分析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糖尿病药物不良反应的研究现状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研究背景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糖尿病是一种常见的慢性疾病，药物治疗是常用的治疗方式。糖尿病药物的不良反应对患者造成严重影响，需要引起重视。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研究目的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了解糖尿病药物不良反应情况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探讨预防方法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临床实验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开展实验观察糖尿病药物的不良反应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研究方法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文献综述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分析各种糖尿病药物的相关文献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研究结果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研究发现各种糖尿病药物存在不同类型的不良反应，包括但不限于胃肠道反应、皮肤反应等。针对这些不良反应，可以采取调整剂量、频次、联用其他药物等措施进行预防和处理。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糖尿病药物的常见不良反应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胰岛素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胰岛素是治疗糖尿病常用的药物，但也会带来一些不良反应。常见的不良反应包括低血糖、皮肤过敏和体重增加。需要注意及时调整剂量并监测血糖水平。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口服降糖药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恶心、腹泻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胃肠道不适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头晕、出汗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低血糖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黄疸、乏力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肝功能异常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乳酸酸中毒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常见于长期应用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需定期检测乳酸酸中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体重下降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需调整剂量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可能影响饮食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葡萄糖调节药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腹泻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持续时间不一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食欲下降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胰高血糖素样肽受体激动剂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持续时间不一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恶心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适应期内常见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胃肠道不适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建议分次进食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呕吐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糖尿病药物的不良反应需要引起重视，患者在使用药物过程中应密切关注自身体征变化，及时就医处理。同时，医务人员也应对药物的不良反应有充分的了解，以更好地指导患者用药。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糖尿病药物不良反应的临床处理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增加碳水化合物摄入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适量摄入含糖食物，如果汁、糖果等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观察病情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密切关注病人症状变化，避免发展为低血糖危象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低血糖处理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给予葡萄糖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口服葡萄糖片或者葡萄糖水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胃肠道不适处理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处理胃肠道不适的关键在于调整用药时间，根据医嘱适当延长或缩短服药间隔时间，同时合理饮食，避免过度饮食。如果症状持续，需要考虑更换药物以减轻不适。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皮肤过敏处理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立即停止使用引起过敏的药物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停药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如抗组胺药物等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给予抗过敏药物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密切关注过敏症状变化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观察病情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肝功能异常处理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根据医嘱适当减少药物使用量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减少药物剂量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根据肝功能情况调整药物种类和剂量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调整用药方案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定期检查肝功能指标，如肝酶等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监测肝功能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糖尿病药物的不良反应及预防是临床工作中的重要内容，医护人员应对各种不良反应有清晰的处理方案，及时采取措施，确保病人的安全和舒适。在处理过程中，应注意综合考虑病情的整体情况，避免造成不必要的伤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糖尿病患者如何预防药物不良反应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https://d.book118.com/358105012062006046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21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糖尿病的药物不良反应及预防</vt:lpstr>
      <vt:lpstr>目录</vt:lpstr>
      <vt:lpstr>第1章 糖尿病药物不良反应的研究现状</vt:lpstr>
      <vt:lpstr> </vt:lpstr>
      <vt:lpstr>研究目的</vt:lpstr>
      <vt:lpstr>研究方法</vt:lpstr>
      <vt:lpstr>研究结果</vt:lpstr>
      <vt:lpstr>第2章 糖尿病药物的常见不良反应</vt:lpstr>
      <vt:lpstr> </vt:lpstr>
      <vt:lpstr>口服降糖药</vt:lpstr>
      <vt:lpstr>葡萄糖调节药</vt:lpstr>
      <vt:lpstr>胰高血糖素样肽受体激动剂</vt:lpstr>
      <vt:lpstr>总结</vt:lpstr>
      <vt:lpstr>第3章 糖尿病药物不良反应的临床处理</vt:lpstr>
      <vt:lpstr>低血糖处理</vt:lpstr>
      <vt:lpstr> </vt:lpstr>
      <vt:lpstr>皮肤过敏处理</vt:lpstr>
      <vt:lpstr>肝功能异常处理</vt:lpstr>
      <vt:lpstr>总结</vt:lpstr>
      <vt:lpstr>第四章 糖尿病患者如何预防药物不良反应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2024-09-27T08:19:48.006</cp:lastPrinted>
  <dcterms:created xsi:type="dcterms:W3CDTF">2024-09-27T00:19:48Z</dcterms:created>
  <dcterms:modified xsi:type="dcterms:W3CDTF">2024-09-27T00:19:50Z</dcterms:modified>
</cp:coreProperties>
</file>