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7A03D9-37A7-4434-865B-BA42D6151E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BA4B54-6B98-4F63-9809-D92DC92F2D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FEA23F-ADC2-430B-9747-C903F1C3A6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F85D6F-B1D6-4E6A-807A-CAD77A44F6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72C07F-01A5-4E25-9BB0-0E8AAF2035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D34267-CF23-4DAD-BA85-5D52D12CBF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B754D2-804B-4E1B-86F2-3AED866598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F997EE-F5B9-4A56-B2A8-20FDD70F2E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DA1994-85A2-4E59-B30E-E39CAC75E8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565DAC-3295-49B5-88FC-C6FC8FB429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AAD61-E264-41A2-9C89-D9C854C120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0505410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教师职业道德师德修养过程与评价</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汇报人：AA</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教师职业道德概述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师德修养过程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教师职业道德评价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师德修养与教师职业发展的关系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加强教师职业道德建设的措施与建议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教育是社会发展的重要基石，而教师职业道德则是教育质量的重要保障。通过加强教师职业道德建设，可以提高教师的专业素养和教育质量，进而促进社会的和谐发展。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强调教师职业道德的重要性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当前教育领域面临着诸多挑战，如教育资源不均衡、教育质量参差不齐、教育功利化倾向等。加强教师职业道德建设，有助于教师更好地应对这些挑战，坚守教育初心，为学生的全面发展负责。</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应对教育领域的挑战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教师职业道德的内涵与特点</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阐述教师职业道德的基本概念、内涵和特点，包括敬业精神、责任意识、公正公平、热爱学生等方面。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教师职业道德修养的过程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分析教师职业道德修养的形成过程，包括职业认知、职业情感、职业意志和职业行为等方面的培养与提升。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教师职业道德评价的标准与方法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探讨教师职业道德评价的标准和方法，如学生评价、家长评价、同行评价、社会评价等，以及如何通过评价促进教师职业道德的持续发展。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教师职业道德概述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74" r="316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583" r="3058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它体现了教师职业的特殊性和专业性，是教师职业素养的重要组成部分。</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教师职业道德是指教师在从事教育教学活动中所应遵循的道德规范和行为准则。</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促进教育教学发展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教师职业道德规范了教师的教育教学行为，有助于提高教育教学质量，促进学生的学习和发展。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塑造良好教师形象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教师职业道德是教师形象的重要组成部分，良好的职业道德有助于塑造教师良好的社会形象，提高教师的社会地位和声誉。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推动社会文明进步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教师是社会文明的传承者和推动者，良好的教师职业道德有助于推动社会文明的进步和发展。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6833" r="68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083" r="1208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忠诚于教育事业，热爱本职工作，尽职尽责地完成教育教学任务。</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爱岗敬业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关心爱护全体学生，尊重学生人格，平等公正对待学生，对学生严慈相济，做学生的良师益友。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关爱学生</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遵循教育规律，实施素质教育，循循善诱，诲人不倦，因材施教，培养学生良好品行，激发学生创新精神，促进学生全面发展。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教书育人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教师职业道德的核心内容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为人师表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坚守高尚情操，知荣明耻，严于律己，以身作则，衣着得体，语言规范，举止文明，关心集体，团结协作，尊重同事，尊重家长，作风正派，廉洁奉公，自觉抵制有偿家教，不利用职务之便谋取私利。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终身学习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崇尚科学精神，树立终身学习理念，拓宽知识视野，更新知识结构，潜心钻研业务，勇于探索创新，不断提高专业素养和教育教学水平。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教师职业道德的核心内容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师德修养过程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84" r="18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325" b="1032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树立正确的教育理念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坚持以学生为中心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教师应该始终把学生的需求和发展放在首位，关注学生的全面成长，注重培养学生的创新精神和实践能力。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倡导全面发展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教师应该关注学生的德、智、体、美等多方面的发展，注重培养学生的综合素质和社会责任感。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注重因材施教</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教师应该充分了解每个学生的个性和特点，根据学生的实际情况采用灵活多样的教学方法和手段，使每个学生都能得到充分的发展。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提高教学技能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教师应该熟练掌握各种教学技能和方法，能够根据学生的实际情况和教学内容的特点灵活运用，提高教学效果。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加强实践锻炼</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教师应该积极参与教育教学实践，通过实践锻炼提高自己的教育教学能力和水平。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不断学习和更新知识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教师应该保持持续学习的状态，不断更新自己的知识结构和教育观念，以适应时代发展的需要和教育教学改革的要求。</a:t>
            </a:r>
          </a:p>
        </p:txBody>
      </p:sp>
      <p:pic>
        <p:nvPicPr>
          <p:cNvPr id="10" name="Picture 10"/>
          <p:cNvPicPr>
            <a:picLocks noChangeAspect="1"/>
          </p:cNvPicPr>
          <p:nvPr/>
        </p:nvPicPr>
        <p:blipFill>
          <a:blip r:embed="rId2"/>
          <a:srcRect l="11938" r="1193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提高教育教学能力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000" r="11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增强语言魅力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教师应该提高自己的语言表达能力，用生动、形象、富有感染力的语言激发学生的学习兴趣和求知欲望。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树立榜样作用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教师应该以身作则，成为学生的表率和榜样，以自己的言行影响和带动学生。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注重仪表形象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教师应该注重自己的仪表形象，穿着整洁、大方得体，给学生留下良好的第一印象。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塑造良好的教师形象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https://d.book118.com/358105054102006034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2024-09-13T01:44:12.271</cp:lastPrinted>
  <dcterms:created xsi:type="dcterms:W3CDTF">2024-09-12T17:44:12Z</dcterms:created>
  <dcterms:modified xsi:type="dcterms:W3CDTF">2024-09-12T17:44:14Z</dcterms:modified>
</cp:coreProperties>
</file>