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E37A9-7C51-4AB7-ADC8-4E085AB2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57F2A-F7CE-4C02-944E-E2B858B0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FB2C8-5326-4E18-BAF3-F15D07C94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700AB-F3EF-4430-B7E5-1BFA1D6DF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F0BAE-F938-4014-8071-F43FD45D2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F719C-387D-4977-A700-6B7D633B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3F988-B924-4FA9-A2EF-D3936F45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6A040-8162-4623-A081-59B302D1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DEEEB-9A49-4646-AE09-AE740A234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15C8-716A-4796-A19D-64B309C4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D5421-0190-45CD-8C52-0FBAC3F01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506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高考思想政治学科四种能力解读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高考思想政治学科概述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获取和解读信息能力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调动和运用知识能力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描述和阐释事物能力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论证和探讨问题能力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总结：提升四种能力策略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高考思想政治学科概述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449" b="17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学科特点及重要性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思想政治学科涉及政治、经济、文化、哲学等多个领域，要求学生具备跨学科的综合素养。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时代性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思想政治学科紧密结合时代主题，反映社会发展的最新成果和趋势，要求学生关注时事，把握时代脉搏。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思想政治学科注重培养学生的世界观、人生观和价值观，塑造学生健全的人格和良好的品德。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0" r="188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政治常识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经济常识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文化常识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哲学思维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高考考查内容与要求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考查学生对政治基本概念、原理和制度的理解和掌握程度。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考查学生对文化传统、文化创新、文化交流等文化常识的了解和把握能力。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考查学生对市场经济、宏观调控、微观经济等经济常识的认知和分析能力。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考查学生运用马克思主义哲学原理分析和解决问题的能力，以及辩证思维和创新思维的能力。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高考思想政治试题紧密围绕时代主题，关注社会热点，引导学生关注现实、关注生活。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立足时代主题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强化价值引领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创新试题形式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试题注重对学生价值观的考查，通过情境设置引导学生树立正确的世界观、人生观和价值观。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试题形式不断创新，出现了材料分析、论述题等多样化题型，旨在考查学生的综合能力和创新思维。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近年命题趋势分析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获取和解读信息能力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59" r="33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能够迅速、准确地阅读和理解试题中的文字、图表等资料，把握其主旨和要点。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能够对试题中的信息进行分类、比较、归纳和概括，形成对问题的全面、深入认识。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分析综合能力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理解试题提供图文资料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能够从大量的信息中筛选出与问题相关的信息，排除无关信息的干扰。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能够敏锐地捕捉到试题中的关键词，理解其含义并把握其在解题中的作用。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筛选有效信息和关键词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关键词捕捉能力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能够将试题中的文字语言转换为学科术语，用专业、准确的语言表达问题。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语言转换能力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能够熟练掌握学科术语，准确运用其表达思想、观点和解决问题。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术语应用能力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转化文字语言为学科术语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调动和运用知识能力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对高考思想政治学科的基础知识，如政治理论、经济原理、历史文化等，要有全面而深入的理解和掌握。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构建知识网络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将分散的知识点通过逻辑关联构建成知识网络，形成系统化的知识体系，便于在解决问题时快速准确地调动相关知识。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回顾相关知识点和原理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理解材料背景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对题目所给材料进行深入分析，理解其背景、立场和观点，把握材料的主题和核心思想。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明确问题指向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针对题目所提问题，明确其指向和考查意图，确定需要调用的相关知识点和原理。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分析材料背景及问题指向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能够将所学的知识点和原理迁移到新的情境和问题中，实现知识的活学活用。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知识迁移能力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运用所学知识对问题进行分析，抓住问题的本质和关键，提出针对性的解决方案。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能够清晰、准确地表达自己的观点和思路，用恰当的政治术语和理论阐述问题，展现自己的专业素养。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灵活运用知识解决问题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https://d.book118.com/358105060006006032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2024-09-09T06:12:36.133</cp:lastPrinted>
  <dcterms:created xsi:type="dcterms:W3CDTF">2024-09-08T22:12:36Z</dcterms:created>
  <dcterms:modified xsi:type="dcterms:W3CDTF">2024-09-08T22:12:38Z</dcterms:modified>
</cp:coreProperties>
</file>