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23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3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A7D2E-62D0-4789-92CD-01C31F269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B2A5B-5F75-4BDA-8328-DA4B7A968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916C6-EA17-4A95-B8D0-DD175B13B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3348E-7871-440B-B7A9-A4D173B92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9CFF88-83E4-4C26-A9AB-23EFCE7E2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28FD18-AD47-47B4-97FB-D94E1BFE1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F6EC3D-B55E-48C9-804A-CB6410F04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3F68FE-DC9F-43B4-A4AE-374B4398C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E4227-A59A-47BF-BB6A-D31E1770B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7D148-356B-466C-92AA-0ED8E4E2E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F6ABF-DC79-40F6-AC9B-38C44C3D5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228" r:id="rId2"/>
    <p:sldLayoutId id="2147485229" r:id="rId3"/>
    <p:sldLayoutId id="2147485230" r:id="rId4"/>
    <p:sldLayoutId id="2147485231" r:id="rId5"/>
    <p:sldLayoutId id="2147485232" r:id="rId6"/>
    <p:sldLayoutId id="2147485233" r:id="rId7"/>
    <p:sldLayoutId id="2147485234" r:id="rId8"/>
    <p:sldLayoutId id="2147485235" r:id="rId9"/>
    <p:sldLayoutId id="2147485236" r:id="rId10"/>
    <p:sldLayoutId id="214748523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20" Type="http://schemas.openxmlformats.org/officeDocument/2006/relationships/tags" Target="../tags/tag142.xml" /><Relationship Id="rId21" Type="http://schemas.openxmlformats.org/officeDocument/2006/relationships/tags" Target="../tags/tag143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tags" Target="../tags/tag212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0512612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生物间的捕食关系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捕食关系的定义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捕食关系的作用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保护生物多样性的意义与措施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捕食关系的形成与维持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捕食关系的破坏与后果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捕食关系的定义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捕食关系的定义</a:t>
            </a:r>
            <a:endParaRPr lang="zh-CN" altLang="en-US"/>
          </a:p>
        </p:txBody>
      </p:sp>
      <p:sp>
        <p:nvSpPr>
          <p:cNvPr id="10490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捕食关系是指一种生物以另一种生物为食的现象。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6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捕食关系是生态系统中能量流动的重要环节，有助于维持生态平衡。</a:t>
            </a:r>
            <a:endParaRPr sz="16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捕食关系可以影响物种的进化和分布，例如，被捕食者可能会进化出防御机制，而捕食者可能会进化出更先进的捕食技巧。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捕食者通常比被捕食者更强大，能够捕捉和吃掉被捕食者。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捕食者的种类</a:t>
            </a:r>
            <a:endParaRPr lang="zh-CN" altLang="en-US"/>
          </a:p>
        </p:txBody>
      </p:sp>
      <p:sp>
        <p:nvSpPr>
          <p:cNvPr id="10490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食肉动物：如狮子、老虎、狼等，以捕食其他动物为生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食草动物：如牛、羊、鹿等，以植物为食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杂食动物：如熊、猪、猴子等，既吃植物又吃动物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寄生动物：如蛔虫、虱子、跳蚤等，寄生在其他动物或植物上生存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被捕食者的种类</a:t>
            </a:r>
            <a:endParaRPr lang="zh-CN" altLang="en-US"/>
          </a:p>
        </p:txBody>
      </p:sp>
      <p:sp>
        <p:nvSpPr>
          <p:cNvPr id="1049158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植物：如草、树叶、果实等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64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动物：如昆虫、鸟类、哺乳动物等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70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微生物：如细菌、病毒等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76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其他：如藻类、真菌等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22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捕食关系的作用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对生态平衡的维持</a:t>
            </a:r>
            <a:endParaRPr lang="zh-CN" altLang="en-US"/>
          </a:p>
        </p:txBody>
      </p:sp>
      <p:sp>
        <p:nvSpPr>
          <p:cNvPr id="104928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8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8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捕食关系可以控制猎物种群的数量，防止过度繁殖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捕食关系可以促进生态系统的物质循环和能量流动，维持生态平衡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捕食关系可以维持生态系统的多样性，增加生物种类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捕食关系可以促进猎物种群的进化，提高其适应能力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对物种进化的推动</a:t>
            </a:r>
            <a:endParaRPr lang="zh-CN" altLang="en-US"/>
          </a:p>
        </p:txBody>
      </p:sp>
      <p:sp>
        <p:nvSpPr>
          <p:cNvPr id="10493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捕食关系可以促进物种的进化，使物种更加适应环境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捕食关系可以改变物种的形态和生理特征，使其更好地适应环境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捕食关系可以影响物种的种群数量和分布，从而影响生态系统的稳定性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捕食关系可以促进物种的基因交流和遗传多样性，从而促进物种的进化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对基因多样性的贡献</a:t>
            </a:r>
            <a:endParaRPr lang="zh-CN" altLang="en-US"/>
          </a:p>
        </p:txBody>
      </p:sp>
      <p:sp>
        <p:nvSpPr>
          <p:cNvPr id="104944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捕食关系可以促进基因的变异和进化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捕食关系可以改变物种的生存环境和条件，从而影响基因的传播和选择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捕食关系可以影响物种的繁殖和生存策略，从而影响基因的传递和表达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捕食关系可以增加物种间的竞争，从而提高基因的多样性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53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捕食关系的形成与维持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https://d.book118.com/358105126127006045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Calibri Light</vt:lpstr>
      <vt:lpstr>宋体</vt:lpstr>
      <vt:lpstr>Office Theme</vt:lpstr>
      <vt:lpstr>生物间的捕食关系</vt:lpstr>
      <vt:lpstr>目录</vt:lpstr>
      <vt:lpstr>捕食关系的定义</vt:lpstr>
      <vt:lpstr>捕食关系的定义</vt:lpstr>
      <vt:lpstr>捕食者的种类</vt:lpstr>
      <vt:lpstr>被捕食者的种类</vt:lpstr>
      <vt:lpstr>捕食关系的作用</vt:lpstr>
      <vt:lpstr>对生态平衡的维持</vt:lpstr>
      <vt:lpstr>对物种进化的推动</vt:lpstr>
      <vt:lpstr>对基因多样性的贡献</vt:lpstr>
      <vt:lpstr>捕食关系的形成与维持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2024-09-26T12:44:11.775</cp:lastPrinted>
  <dcterms:created xsi:type="dcterms:W3CDTF">2024-09-26T04:44:11Z</dcterms:created>
  <dcterms:modified xsi:type="dcterms:W3CDTF">2024-09-26T04:44:13Z</dcterms:modified>
</cp:coreProperties>
</file>