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B16FF-C203-4BE4-BC14-460D2D1CF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EEC4E-9D8A-462A-B6DE-49719DCB4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C9949-C2A4-4EC5-B080-64B3EDB28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74531-2DA9-43F8-A492-72BD261EC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BC61BE-EDA3-4C71-BF5A-07462F25C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80CFED-E485-4D7F-AC0E-0920A55F0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4BF413-6A5E-47D2-8CCE-32173E938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0C0E0-3914-425B-A0AD-44B0C9C82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3A877-E240-4A42-926F-D8B207E9A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642A2-FA3C-4D25-A05E-5760478B4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5B5BB-A609-4F4A-94EF-C79F0CAC5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05136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施工质量管理体系的建立流程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施工质量管理体系的构成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施工质量管理体系的建立步骤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施工质量管理体系的关键环节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施工质量管理体系的实施与运行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施工质量管理体系的评价与改进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推动行业进步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建立施工质量管理体系有助于推动整个行业向更高水平发展，提升行业整体形象。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通过建立完善的施工质量管理体系，明确施工过程中的各项质量标准和要求，提高施工质量的稳定性和可靠性。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在激烈的市场竞争中，优质的施工质量是企业赢得客户信任和市场份额的关键因素之一。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665" r="2766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通过制定详细的质量管理计划和标准，确保施工过程中的各项活动符合质量要求，减少质量问题的发生。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保证施工质量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通过优化施工流程和管理方式，提高工作效率，降低施工成本，增加企业盈利。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优质的施工质量能够提升客户满意度，为企业赢得良好口碑和更多业务机会。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增强客户满意度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建立施工质量管理体系有助于企业形成持续改进的文化氛围，推动企业不断适应市场变化和技术进步，实现可持续发展。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施工质量管理体系的构成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质量手册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规定组织质量管理体系的文件，包括质量方针、目标、组织结构、职责、程序等。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程序文件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描述实施质量管理体系要素所涉及的各职能部门的活动，是质量管理体系有效运行的基础文件。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作业指导书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针对某一具体作业活动的文件，包括操作规范、工艺流程、验收标准等。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质量管理体系文件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组织结构和职责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建立适合施工项目的质量管理组织结构，明确各层级的职责和权限。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职责分配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明确各部门和人员在质量管理体系中的职责，确保各项工作有人负责、有章可循。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识别施工过程中的关键过程和特殊过程，制定相应的控制措施。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采用统计技术、检验试验、过程监视等方法对施工过程进行控制，确保施工质量符合要求。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配备足够数量和合格的质量管理人员和施工人员，确保施工质量的稳定性和可靠性。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125" r="24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提供符合施工要求的机械设备和检测仪器，确保施工过程的顺利进行和质量检测的准确性。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选用符合设计要求和合同约定的材料，加强材料进场检验和存储管理，确保材料质量符合要求。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材料资源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施工质量管理体系的建立步骤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明确质量管理体系覆盖的工程范围和施工阶段。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确定质量管理体系要达到的质量目标和指标。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分析影响施工质量的因素，为制定相应的管理措施提供依据。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2417" b="24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125" r="241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确定质量管理体系的范围和目标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制定质量管理体系文件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编制质量管理手册，明确质量管理方针、目标、组织结构、职责权限等。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制定程序文件，规定各项质量管理活动的流程、方法和要求。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编制作业指导书，针对具体的施工工序或作业活动，提供详细的操作指南和质量要求。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按照质量管理体系文件的要求，组织施工和管理活动。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加强质量教育和培训，提高全员的质量意识和技能水平。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定期开展质量检查和评估，及时发现和纠正质量问题。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实施质量管理体系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https://d.book118.com/358105136030006035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2024-09-13T22:03:46.576</cp:lastPrinted>
  <dcterms:created xsi:type="dcterms:W3CDTF">2024-09-13T14:03:46Z</dcterms:created>
  <dcterms:modified xsi:type="dcterms:W3CDTF">2024-09-13T14:03:48Z</dcterms:modified>
</cp:coreProperties>
</file>