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8A7E3-1EFB-4D4B-B11A-21294CCFA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C49AA-F4DA-4CA6-B120-41FCD9C57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7EF7F-37B3-4A04-A039-184F62C27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A0C53-0B7C-4EE0-A552-9FEC5DE1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23F12-BB7D-4BB8-968A-DCC9F1A3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A43E2-2943-43FF-A97D-E42D9E3D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44040-6EAF-4A62-A511-E31AF38D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21D62-57E6-4183-8268-DCC2B5CB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531AD-F799-4870-B8F6-A30F7E3A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4FC86-A87A-429C-8F54-A90895EB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537B3-8E16-4939-9B95-4F131926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602702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设立贸易商公司可行性研究报告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法律法规遵从与风险防范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市场分析与前景预测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目标市场规模庞大，涉及多个行业和领域，为贸易商公司提供了广阔的发展空间。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目标市场近年来保持稳定增长，预计未来几年将继续保持增长态势。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随着全球化和互联网的快速发展，目标市场的交易方式和商业模式正在发生深刻变革，为贸易商公司带来了新的机遇和挑战。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目前市场上存在多家大型贸易商公司，拥有丰富的资源和经验，对新进入者形成了一定的竞争压力。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贸易商公司可以通过提供个性化服务、降低成本、拓展销售渠道等方式，在竞争中获得优势。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竞争劣势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新进入市场的贸易商公司可能面临品牌知名度不高、客户资源有限等劣势。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行业细分市场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针对不同行业和领域的需求，贸易商公司可以深入挖掘行业细分市场，提供专业化的产品和服务。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创新商业模式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通过创新商业模式，如跨境电商、供应链金融等，贸易商公司可以开拓新的市场空间。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随着全球经济的发展和新兴市场的崛起，贸易商公司可以关注并拓展新兴市场，如非洲、东南亚等地区。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潜在市场机会挖掘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随着全球经济的复苏和新兴市场的崛起，贸易商公司在目标市场的发展前景广阔，有望实现持续增长和盈利。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根据市场调查和分析，预计目标市场未来几年的规模将继续保持稳定增长。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结合历史数据和行业发展趋势，预测目标市场未来几年的增长率将保持在合理范围内。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公司定位与战略规划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公司愿景与使命阐述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成为行业内具有领导地位的贸易商，连接全球优质供应商和客户，推动贸易便利化和经济全球化。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致力于为客户提供高品质、高效率的贸易服务，为员工创造良好的工作环境和发展机会，为社会创造经济价值和社会价值。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鼓励创新思维，探索新的商业模式和竞争优势。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倡导团队合作，发挥集体智慧和力量，实现共同目标。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坚守诚信原则，与供应商和客户建立长期稳定的合作关系。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追求卓越品质，不断提升服务水平和客户满意度。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核心价值观确立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短期、中期、长期发展目标设定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在1-2年内，建立稳定的供应链和客户关系，实现初步盈利。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在3-5年内，扩大市场份额，提升品牌影响力，实现持续盈利和稳步增长。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在5年以上，成为行业内的领导者，推动行业创新和发展，实现企业的可持续发展和社会责任。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采取“采购-销售”模式，通过与优质供应商合作，获取优质货源，并通过专业的销售团队和渠道，将产品销售给目标客户。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根据客户需求，提供个性化定制服务，满足客户多样化的需求。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智能化供应链管理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利用先进的信息技术，实现供应链管理的智能化和自动化，提高供应链效率和灵活性。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线上线下融合销售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结合线上电商平台和线下实体店铺，打造全渠道的销售网络，提高销售覆盖率和客户满意度。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业务模式选择及创新点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组织架构与人力资源配置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建议采用直线职能制组织架构，包括总经理、副总经理、销售部、市场部、财务部、人力资源部等职能部门。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根据业务发展需要，适时调整组织架构，如增设区域销售中心、加强市场拓展力度等。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负责公司全面管理，制定发展战略和业务计划，领导公司各部门开展工作。任职要求：具有丰富的贸易行业经验和卓越的领导才能，熟悉市场动态和行业趋势。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销售部经理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负责销售团队的组建和管理，制定销售策略和销售目标，推动销售业绩的提升。任职要求：具有较强的销售技巧和市场开拓能力，熟悉客户需求和市场变化。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市场部经理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负责市场调研和分析，制定市场推广策略和品牌建设计划，提升公司品牌知名度和美誉度。任职要求：具有敏锐的市场洞察力和创意策划能力，熟悉各种市场推广手段。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关键岗位职责描述及任职要求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根据公司业务发展规划和市场拓展计划，预测未来三年内人力资源需求情况，包括各岗位人员数量、专业背景和技能要求等。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制定详细的招聘计划，包括招聘渠道选择、招聘流程设计、面试评估和录用标准等，确保招聘到符合公司要求的优秀人才。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人力资源需求预测及招聘计划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https://d.book118.com/358106027024006026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2024-09-03T04:42:23.745</cp:lastPrinted>
  <dcterms:created xsi:type="dcterms:W3CDTF">2024-09-02T20:42:23Z</dcterms:created>
  <dcterms:modified xsi:type="dcterms:W3CDTF">2024-09-02T20:42:25Z</dcterms:modified>
</cp:coreProperties>
</file>