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82897-4FAA-4925-BD8C-EB66E320A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E5EA-AC8C-477E-A2CD-78F008A41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11F8D-D2DE-49D5-ACAD-5273AE6B6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218B-E39F-4249-8818-CCBFEEAA9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C5190-41BA-4C8B-A84D-3FF127B6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B1FAD-EA31-4D00-8AC5-63E372A9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6A96D-4E84-4634-88FB-798352C77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DF4CC-E2C6-4744-A38D-CDC9A120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06A93-1650-46DC-A094-FC38EBA0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5F30F-6442-457B-BE7C-1717F988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74982-0D17-4B19-AFA8-16C7A7D8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37" r:id="rId2"/>
    <p:sldLayoutId id="2147486538" r:id="rId3"/>
    <p:sldLayoutId id="2147486539" r:id="rId4"/>
    <p:sldLayoutId id="2147486540" r:id="rId5"/>
    <p:sldLayoutId id="2147486541" r:id="rId6"/>
    <p:sldLayoutId id="2147486542" r:id="rId7"/>
    <p:sldLayoutId id="2147486543" r:id="rId8"/>
    <p:sldLayoutId id="2147486544" r:id="rId9"/>
    <p:sldLayoutId id="2147486545" r:id="rId10"/>
    <p:sldLayoutId id="214748654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31" Type="http://schemas.openxmlformats.org/officeDocument/2006/relationships/tags" Target="../tags/tag191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6052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2024年在线世界的开端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在线世界的背景和发展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在线世界的各种应用场景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在线世界的挑战和机遇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在线世界的监管和政策环境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在线世界的背景和发展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2024年在线世界的发展历程</a:t>
            </a:r>
            <a:endParaRPr lang="zh-CN" altLang="en-US"/>
          </a:p>
        </p:txBody>
      </p:sp>
      <p:sp>
        <p:nvSpPr>
          <p:cNvPr id="104921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18154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4"/>
            </p:custDataLst>
          </p:nvPr>
        </p:nvSpPr>
        <p:spPr>
          <a:xfrm>
            <a:off x="69913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0473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07703"/>
            <a:ext cx="1589729" cy="15542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2024年，全球互联网用户数量达到50亿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180908"/>
            <a:ext cx="608693" cy="17714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8"/>
          <p:cNvSpPr/>
          <p:nvPr>
            <p:custDataLst>
              <p:tags r:id="rId9"/>
            </p:custDataLst>
          </p:nvPr>
        </p:nvSpPr>
        <p:spPr>
          <a:xfrm>
            <a:off x="434276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04733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00718"/>
            <a:ext cx="1590322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人工智能、大数据、云计算等技术广泛应用于在线世界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4"/>
            </p:custDataLst>
          </p:nvPr>
        </p:nvSpPr>
        <p:spPr>
          <a:xfrm>
            <a:off x="61633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26753"/>
            <a:ext cx="1589729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虚拟现实、增强现实技术逐渐成熟，在线体验更加真实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16337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19043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1"/>
          <p:cNvSpPr/>
          <p:nvPr>
            <p:custDataLst>
              <p:tags r:id="rId19"/>
            </p:custDataLst>
          </p:nvPr>
        </p:nvSpPr>
        <p:spPr>
          <a:xfrm>
            <a:off x="2520950" y="276828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13623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03893"/>
            <a:ext cx="1589729" cy="1577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5G网络普及，在线传输速度大幅提升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5"/>
          <p:cNvSpPr/>
          <p:nvPr>
            <p:custDataLst>
              <p:tags r:id="rId24"/>
            </p:custDataLst>
          </p:nvPr>
        </p:nvSpPr>
        <p:spPr>
          <a:xfrm>
            <a:off x="7985125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19133"/>
            <a:ext cx="1589729" cy="15822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在线教育、在线医疗、在线办公等应用场景不断拓展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5"/>
          <p:cNvSpPr/>
          <p:nvPr>
            <p:custDataLst>
              <p:tags r:id="rId29"/>
            </p:custDataLst>
          </p:nvPr>
        </p:nvSpPr>
        <p:spPr>
          <a:xfrm>
            <a:off x="98971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24848"/>
            <a:ext cx="1589729" cy="15707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网络安全问题日益严重，隐私保护成为重要议题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互联网技术的进步对在线世界的影响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互联网技术的飞速发展，使得在线世界更加丰富和多样化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互联网技术的进步，使得在线世界的互动性和实时性更强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互联网技术的进步，使得在线世界的信息传播更加迅速和广泛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互联网技术的进步，使得在线世界的安全性和隐私保护更加重要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2024年在线世界的市场规模和前景</a:t>
            </a:r>
            <a:endParaRPr lang="zh-CN" altLang="en-US"/>
          </a:p>
        </p:txBody>
      </p:sp>
      <p:sp>
        <p:nvSpPr>
          <p:cNvPr id="1049412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市场规模：预计将达到万亿美元级别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技术发展：5G、AI、VR等技术的飞速发展为在线世界提供了强大的支持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增长速度：年均增长率超过20%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政策支持：各国政府纷纷出台政策支持在线世界的发展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应用领域：教育、医疗、娱乐、办公等各个领域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社会影响：改变了人们的工作、学习和生活方式，提高了效率和便捷性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1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在线世界的各种应用场景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在线教育的发展和影响</a:t>
            </a:r>
            <a:endParaRPr lang="zh-CN" altLang="en-US"/>
          </a:p>
        </p:txBody>
      </p:sp>
      <p:sp>
        <p:nvSpPr>
          <p:cNvPr id="104964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发展历程：从传统教育到在线教育的转变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影响因素：技术进步、政策支持、市场需求等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应用场景：K-12教育、高等教育、职业教育、语言学习等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影响：提高教育质量、降低教育成本、促进教育公平、推动教育创新等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在线办公的普及和影响</a:t>
            </a:r>
            <a:endParaRPr lang="zh-CN" altLang="en-US"/>
          </a:p>
        </p:txBody>
      </p:sp>
      <p:sp>
        <p:nvSpPr>
          <p:cNvPr id="10497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远程工作成为可能：员工可以在任何地方工作，提高了工作效率和灵活性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团队协作更加便捷：在线办公软件使得团队成员可以实时协作，提高了团队协作效率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降低企业成本：企业可以减少办公场地和设备的投入，降低运营成本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提高员工满意度：员工可以更好地平衡工作与生活，提高了员工满意度和忠诚度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在线购物的便利和影响</a:t>
            </a:r>
            <a:endParaRPr lang="zh-CN" altLang="en-US"/>
          </a:p>
        </p:txBody>
      </p:sp>
      <p:sp>
        <p:nvSpPr>
          <p:cNvPr id="1049812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1476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39"/>
          <p:cNvSpPr/>
          <p:nvPr>
            <p:custDataLst>
              <p:tags r:id="rId3"/>
            </p:custDataLst>
          </p:nvPr>
        </p:nvSpPr>
        <p:spPr>
          <a:xfrm>
            <a:off x="612179" y="181540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TextBox 2"/>
          <p:cNvSpPr txBox="1"/>
          <p:nvPr>
            <p:custDataLst>
              <p:tags r:id="rId4"/>
            </p:custDataLst>
          </p:nvPr>
        </p:nvSpPr>
        <p:spPr>
          <a:xfrm>
            <a:off x="80079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随时随地购物：不受时间和地点限制，方便快捷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18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1476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矩形 101"/>
          <p:cNvSpPr/>
          <p:nvPr>
            <p:custDataLst>
              <p:tags r:id="rId6"/>
            </p:custDataLst>
          </p:nvPr>
        </p:nvSpPr>
        <p:spPr>
          <a:xfrm>
            <a:off x="4466530" y="181540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TextBox 2"/>
          <p:cNvSpPr txBox="1"/>
          <p:nvPr>
            <p:custDataLst>
              <p:tags r:id="rId7"/>
            </p:custDataLst>
          </p:nvPr>
        </p:nvSpPr>
        <p:spPr>
          <a:xfrm>
            <a:off x="4655783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丰富的商品种类：各种商品应有尽有，满足不同需求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24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1476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矩形 123"/>
          <p:cNvSpPr/>
          <p:nvPr>
            <p:custDataLst>
              <p:tags r:id="rId9"/>
            </p:custDataLst>
          </p:nvPr>
        </p:nvSpPr>
        <p:spPr>
          <a:xfrm>
            <a:off x="8320881" y="181540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TextBox 2"/>
          <p:cNvSpPr txBox="1"/>
          <p:nvPr>
            <p:custDataLst>
              <p:tags r:id="rId10"/>
            </p:custDataLst>
          </p:nvPr>
        </p:nvSpPr>
        <p:spPr>
          <a:xfrm>
            <a:off x="850885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价格透明：价格公开透明，便于比较和选择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30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5372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矩形 90"/>
          <p:cNvSpPr/>
          <p:nvPr>
            <p:custDataLst>
              <p:tags r:id="rId12"/>
            </p:custDataLst>
          </p:nvPr>
        </p:nvSpPr>
        <p:spPr>
          <a:xfrm>
            <a:off x="612179" y="405436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TextBox 2"/>
          <p:cNvSpPr txBox="1"/>
          <p:nvPr>
            <p:custDataLst>
              <p:tags r:id="rId13"/>
            </p:custDataLst>
          </p:nvPr>
        </p:nvSpPr>
        <p:spPr>
          <a:xfrm>
            <a:off x="800791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节省时间：无需前往实体店，节省购物时间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36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5372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矩形 112"/>
          <p:cNvSpPr/>
          <p:nvPr>
            <p:custDataLst>
              <p:tags r:id="rId15"/>
            </p:custDataLst>
          </p:nvPr>
        </p:nvSpPr>
        <p:spPr>
          <a:xfrm>
            <a:off x="4466530" y="405436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40" name="TextBox 2"/>
          <p:cNvSpPr txBox="1"/>
          <p:nvPr>
            <p:custDataLst>
              <p:tags r:id="rId16"/>
            </p:custDataLst>
          </p:nvPr>
        </p:nvSpPr>
        <p:spPr>
          <a:xfrm>
            <a:off x="4655783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影响实体店：对实体店造成冲击，促使实体店转型和升级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2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5372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矩形 9"/>
          <p:cNvSpPr/>
          <p:nvPr>
            <p:custDataLst>
              <p:tags r:id="rId18"/>
            </p:custDataLst>
          </p:nvPr>
        </p:nvSpPr>
        <p:spPr>
          <a:xfrm>
            <a:off x="8320881" y="405436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46" name="TextBox 2"/>
          <p:cNvSpPr txBox="1"/>
          <p:nvPr>
            <p:custDataLst>
              <p:tags r:id="rId19"/>
            </p:custDataLst>
          </p:nvPr>
        </p:nvSpPr>
        <p:spPr>
          <a:xfrm>
            <a:off x="8510134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促进物流发展：推动物流行业的快速发展，提高物流效率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https://d.book118.com/358106052055006027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2024年在线世界的开端</vt:lpstr>
      <vt:lpstr>目录</vt:lpstr>
      <vt:lpstr>添加章节标题</vt:lpstr>
      <vt:lpstr>在线世界的背景和发展</vt:lpstr>
      <vt:lpstr>PowerPoint Presentation</vt:lpstr>
      <vt:lpstr>2024年在线世界的发展历程</vt:lpstr>
      <vt:lpstr>互联网技术的进步对在线世界的影响</vt:lpstr>
      <vt:lpstr>2024年在线世界的市场规模和前景</vt:lpstr>
      <vt:lpstr>在线世界的各种应用场景</vt:lpstr>
      <vt:lpstr>PowerPoint Presentation</vt:lpstr>
      <vt:lpstr>在线教育的发展和影响</vt:lpstr>
      <vt:lpstr>在线办公的普及和影响</vt:lpstr>
      <vt:lpstr>在线购物的便利和影响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2024-09-05T06:45:24.152</cp:lastPrinted>
  <dcterms:created xsi:type="dcterms:W3CDTF">2024-09-04T22:45:24Z</dcterms:created>
  <dcterms:modified xsi:type="dcterms:W3CDTF">2024-09-04T22:45:27Z</dcterms:modified>
</cp:coreProperties>
</file>