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5C2D-C036-4F86-BDEE-CDA5537F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A256-3BC8-47F5-9F4E-F0D1867E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67D8C-CE0C-4674-98E4-492BACF7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D9A1D-E810-464B-A22F-B668C622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F7FB12-42A2-4E0C-9456-4630377B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83BD0-07B3-4FF2-8558-DAC98503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633DB-1C58-447A-A98F-8DF2F369B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5596E-0E50-44FD-BA94-AA6417BD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BCC4C-4DFE-4DE3-9E8D-F47E4912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A51E9-C9FB-44D5-9178-C2673E453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47B64-B6FE-4B83-93E0-51D73748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000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腔高压症护理PPT\n## 1.腹腔高压症的定义与病因\n### 1.1腹腔高压症的定义及其临床表现\n### 1.2腹腔高压症的病因及分类\n### 1.3腹腔高压症的发病机制与病理生理\n## 2.腹腔高压症的诊断与评估\n### 2.1腹腔高压症的诊断标准与辅助检查\n### 2.2腹腔高压症的严重程度评估方法\n### 2.3腹腔高压症的鉴别诊断与并发症\n## 3.腹腔高压症的护理原则与方法\n### 3.1腹腔高压症的一般护理措施\n### 3.2腹腔高压症的药物治疗与护理\n### 3.3腹腔高压症的特殊护理技术与方法\n## 4.腹腔高压症的营养支持与护理\n### 4.1腹腔高压症患者营养需求的评估\n### 4.2腹腔高压症的营养支持策略与方法\n### 4.3腹腔高压症患者营养支持的监测与调整\n## 5.腹腔高压症的心理护理与社会支持\n### 5.1腹腔高压症患者的心理特点与心理需求\n### 5.2腹腔高压症的心理护理措施与方法\n### 5.3腹腔高压症患者的社会支持与康复\n## 6.腹腔高压症的护理管理与健康教育\n### 6.1腹腔高压症的护理组织与管理\n### 6.2腹腔高压症的护理质量监控与持续改进\n### 6.3腹腔高压症的健康教育与患者教育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腹腔高压症护理PPT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腹腔高压症的定义与病因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腹腔高压症（Abdominal Hyperbaric Syndrome）是指腹腔内压力升高，导致内脏器官及腹腔内血管受压的一系列症状和体征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腹胀、腹痛、恶心、呕吐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呼吸困难、心慌、乏力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尿少、便秘、腹泻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腹腔高压症的临床表现因病因和严重程度而异，可表现为急性或慢性过程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急性腹腔高压症：起病急，病情发展快，常伴有腹膜炎、腹腔出血等症状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慢性腹腔高压症：起病隐匿，病情发展缓慢，常伴有腹水、肠梗阻等症状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腹腔高压症的定义及其临床表现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原发性腹腔高压症：病因不明，可能与腹腔内炎症、感染、腹水等多种因素有关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继发性腹腔高压症：由其他疾病引起的腹腔高压，如肝硬化、腹腔肿瘤、创伤等</a:t>
                </a:r>
                <a:endParaRPr/>
              </a:p>
            </p:txBody>
          </p:sp>
          <p:sp>
            <p:nvSpPr>
              <p:cNvPr id="2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腹腔高压症的病因可分为原发性和继发性两大类</a:t>
                </a:r>
                <a:endParaRPr/>
              </a:p>
            </p:txBody>
          </p:sp>
          <p:sp>
            <p:nvSpPr>
              <p:cNvPr id="2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病因分类：感染性、非感染性、创伤性等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发病机制分类：腹膜炎性、腹膜后、腹腔脏器源性等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严重程度分类：轻度、中度、重度</a:t>
                </a:r>
                <a:endParaRPr/>
              </a:p>
            </p:txBody>
          </p:sp>
          <p:sp>
            <p:nvSpPr>
              <p:cNvPr id="2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腹腔高压症的分类可根据病因、发病机制和严重程度进行</a:t>
                </a:r>
                <a:endParaRPr/>
              </a:p>
            </p:txBody>
          </p:sp>
          <p:sp>
            <p:nvSpPr>
              <p:cNvPr id="2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腹腔高压症的病因及分类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腹腔高压症的发病机制与腹腔内压力升高有关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腹腔内压力升高导致内脏器官及腹腔内血管受压，影响血液循环和器官功能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腹腔内压力升高还可引起腹腔内炎症反应，加重病情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腹腔高压症的病理生理改变包括：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腹腔内脏器充血、水肿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腹腔内炎症反应，导致腹腔纤维化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腹腔内血管受压，影响血液循环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肾功能受损，导致尿少、肾功能不全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腹腔高压症的诊断与评估</a:t>
            </a:r>
            <a:endParaRPr/>
          </a:p>
        </p:txBody>
      </p:sp>
      <p:sp>
        <p:nvSpPr>
          <p:cNvPr id="24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腹腔高压症的诊断标准：腹腔内压力大于12mmHg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腹腔内压力可通过腹腔穿刺测压法进行测量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腹腔内压力大于12mmHg可诊断为腹腔高压症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腹腔高压症的辅助检查：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腹部X线片：了解腹腔内气体分布，判断有无肠梗阻、膈下脓肿等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腹部B超：了解腹腔内实质性器官和腹腔内液体情况，判断有无腹水、肿瘤等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腹部CT：了解腹腔内器官和腹腔内结构，判断有无腹腔内出血、炎症等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腹腔高压症的诊断标准与辅助检查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腹腔高压症的严重程度评估方法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腹腔高压症的严重程度可通过腹腔内压力、临床症状和辅助检查进行评估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腹腔内压力：轻度腹腔高压症（12-15mmHg）、中度腹腔高压症（16-25mmHg）、重度腹腔高压症（&gt;25mmHg）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临床症状：轻度症状（轻度腹胀、腹痛）、中度症状（明显腹胀、腹痛、恶心、呕吐）、重度症状（呼吸困难、心慌、乏力等）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辅助检查：腹部X线片、腹部B超、腹部CT等检查结果</a:t>
            </a:r>
            <a:endParaRPr/>
          </a:p>
        </p:txBody>
      </p:sp>
      <p:pic>
        <p:nvPicPr>
          <p:cNvPr id="26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腹腔高压症的鉴别诊断：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与急性胰腺炎、急性胆囊炎、消化性溃疡穿孔等急腹症鉴别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与肝硬化、腹腔肿瘤、腹膜后肿瘤等慢性腹腔疾病鉴别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腹腔高压症的并发症：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腹腔感染：腹膜炎、腹腔脓肿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腹腔出血：腹腔内血管破裂、肝破裂等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肾功能不全：尿少、肾功能不全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呼吸功能不全：呼吸困难、呼吸衰竭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腹腔高压症的护理原则与方法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腹腔高压症患者需要卧床休息，避免剧烈活动，以免加重病情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观察患者的生命体征，如心率、血压、呼吸等，及时发现并处理并发症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保持患者的呼吸道通畅，避免误吸，必要时进行气管插管或气管切开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腹腔高压症患者需要使用利尿剂、抗生素、镇痛药等药物治疗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利尿剂：呋塞米、托拉米肽等，以减轻腹腔内压力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抗生素：针对腹腔内感染，如头孢类、喹诺酮类等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镇痛药：缓解患者疼痛，如非甾体抗炎药、阿片类等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药物治疗过程中的护理：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观察药物的疗效和副作用，及时调整药物剂量和种类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确保患者按时服药，避免漏服或过量服药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腹腔高压症的药物治疗与护理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腹腔高压症患者需要实施腹腔穿刺引流术，以减轻腹腔内压力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腹腔穿刺引流术：在局部麻醉下进行，将腹腔内液体引出体外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护理要点：观察引流液的颜色、性质和量，保持引流管通畅，防止感染</a:t>
                </a:r>
                <a:endParaRPr/>
              </a:p>
            </p:txBody>
          </p:sp>
        </p:grpSp>
        <p:grpSp>
          <p:nvGrpSpPr>
            <p:cNvPr id="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腹腔高压症患者需要实施肠内营养支持，以改善营养状况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肠内营养支持：通过鼻饲管给予患者高蛋白、低脂肪、易消化的营养液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护理要点：观察患者营养状况，预防并发症，如误吸、腹泻等</a:t>
                </a:r>
                <a:endParaRPr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腹腔高压症的特殊护理技术与方法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https://d.book118.com/358110006005006036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腹腔高压症护理PPT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2024-09-15T02:28:16.170</cp:lastPrinted>
  <dcterms:created xsi:type="dcterms:W3CDTF">2024-09-14T18:28:16Z</dcterms:created>
  <dcterms:modified xsi:type="dcterms:W3CDTF">2024-09-14T18:28:18Z</dcterms:modified>
</cp:coreProperties>
</file>