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36DFA3-B688-479F-90D7-A6BEF2BD8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94858-2A5A-4256-A2DE-52699435C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80223A-09CA-4AFE-BD27-2F9A071E4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A6347F-7AAC-4064-8566-CBF4E002D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BF28CC-9F04-4E7D-BFF2-4B463D106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197FB3-90FB-4235-99ED-898C3BC38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0F23AF-DF2F-4D34-AB6E-4F868BDD1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E0FAEA-7EC4-44F3-AE4C-26F5CE079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5B0C8B-38D8-4BAE-8EAC-90EA64A2E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31D777-5CC8-4DDE-9596-07AAD9E55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84707-FE6B-4396-9917-51BA334E9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11005110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零售业中的员工激励与奖励制度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员工激励理论概述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零售业员工激励现状分析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奖励制度设计原则与方法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具体奖励措施探讨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实施策略与保障措施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零售业竞争激烈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随着电子商务的兴起，传统零售业面临巨大压力，员工激励与奖励制度成为提升竞争力的重要手段。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员工是企业核心资源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优秀的员工是企业成功的关键，通过合理的激励与奖励制度，可以激发员工潜力，提高工作积极性。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提升企业绩效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有效的员工激励与奖励制度能够降低员工流失率，提高员工满意度和忠诚度，进而提升企业整体绩效。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明确激励目标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制定员工激励与奖励制度的目的在于明确激励目标，引导员工朝着企业期望的方向努力。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激发员工潜力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通过合理的奖励措施，激发员工的内在动力，使员工更加投入工作，提高工作效率和质量。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通过团队奖励等方式，强化团队协作精神，促进员工之间的合作与沟通，形成良好的工作氛围。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实现企业与员工共赢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建立员工激励与奖励制度，旨在实现企业与员工的共同发展，让员工在为企业创造价值的同时，也能实现个人职业成长和收益增加。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员工激励理论概述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自我实现需求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员工追求个人成长和实现自我价值的需求，如培训、挑战性工作等。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尊重需求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员工对于自尊和他人尊重的需求，如晋升机会、表扬和认可等。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社交需求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员工对于归属感和社交关系的需求，如团队活动、同事关系等。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生理需求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员工的基本生活需求，如薪资、福利等。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安全需求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员工对于工作稳定性和保障的需求，如保险、合同等。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马斯洛需求层次理论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消除员工不满的因素，如工作环境、薪资、公司政策等。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保健因素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提高员工满意度的因素，如晋升机会、工作成就、个人成长等。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激励因素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赫茨伯格双因素理论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20" b="812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员工对于工作成果的期望和对于奖励的期望，以及这些期望与实际结果之间的关系。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员工对于自身投入与回报之间公平性的感知，以及与他人投入回报比较后的公平性感受。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期望理论与公平理论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公平理论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期望理论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零售业员工激励现状分析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零售业员工以年轻人为主，他们注重个人成长和职业发展。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年龄结构年轻化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工作强度大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渴望被认可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零售业员工需要面对高强度的工作压力和长时间的站立工作。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员工希望得到上级和同事的认可和尊重，以及获得工作的成就感。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零售业员工特点与需求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提供具有竞争力的薪资和福利，如医疗保险、年假等，以吸引和留住优秀的员工。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125" r="131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500" b="1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薪资福利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通过提供培训和发展机会，帮助员工提升技能和能力，增强他们的职业竞争力。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设立明确的晋升通道和晋升机会，让员工看到自己在企业中的未来发展前景。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晋升机会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现有激励措施及效果评估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奖励制度不透明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奖励制度缺乏透明度和公平性，可能导致员工对奖励制度的不信任和不满。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绩效评估体系不完善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绩效评估体系存在主观性和片面性，可能无法真实反映员工的工作表现和贡献。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激励措施缺乏个性化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不同员工有不同的需求和动机，单一的激励措施可能无法满足所有员工的需求。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708" r="10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奖励制度设计原则与方法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通过奖励制度激发员工的工作热情，提高工作效率。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提高员工积极性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通过奖励制度吸引和留住优秀的员工，提升企业整体竞争力。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留住优秀人才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通过团队奖励促进团队成员之间的协作，增强团队凝聚力。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明确奖励目的和对象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https://d.book118.com/358110051101006033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2024-09-11T15:09:39.682</cp:lastPrinted>
  <dcterms:created xsi:type="dcterms:W3CDTF">2024-09-11T07:09:39Z</dcterms:created>
  <dcterms:modified xsi:type="dcterms:W3CDTF">2024-09-11T07:09:41Z</dcterms:modified>
</cp:coreProperties>
</file>