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2697F-8BB1-4D42-A612-D28E755135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3A92A0-52CC-4105-9E8F-53322E90B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494F8-CBED-4202-A765-C7FDC73746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90B402-E2B2-4B6C-8AED-660B30332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8E1629-6BAA-44E6-B3DB-5AFC819BD8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A2BE6C-8309-494C-8AD8-C4B2F34667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E07870-A70E-4201-8082-49082BB75F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76A862-843C-4997-93B7-F1C36953C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90F576-CAFF-4EE9-A4B8-9A075B3A0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8026E7-4AF7-4B07-B92E-B309B6528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6EAD44-7528-4D87-B881-AD8D1BC6C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811006100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零售业行业的客户关系管理培训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零售业客户分析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建立良好客户关系技巧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数据驱动在零售业CRM中应用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跨部门协同提升CRM效果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客户关系管理（CRM）定义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一种以客户为中心的商业策略，通过优化客户体验、提升客户满意度和忠诚度，以实现长期盈利和增长。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在竞争激烈的零售市场中，良好的客户关系管理是企业获取竞争优势、保持市场份额的关键。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719" r="247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针对不同客户需求提供个性化服务，如定制商品、专属优惠等。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多渠道互动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857" r="385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数据驱动决策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439" r="43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通过实体店、线上商城、社交媒体等多种渠道与客户保持互动，提升客户黏性。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收集和分析客户数据，以洞察客户需求、优化产品和服务。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零售业中客户关系管理特点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521" r="3152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提升员工对客户关系管理的认识和技能，培养以客户为中心的服务意识。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员工能够熟练掌握客户关系管理的基本理念和方法，提高客户满意度和忠诚度，促进企业业绩提升。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零售业客户分析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504" b="1550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根据客户的购买行为、消费习惯、地理位置等特征，将客户划分为不同的群体，如忠诚客户、潜在客户、流失客户等。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通过分析客户群体的购买历史、偏好、反馈等信息，识别出不同客户群体的特征，如年龄分布、性别比例、职业特点等。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客户群体划分及特征识别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特征识别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客户群体划分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919" r="2291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客户需求洞察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通过市场调研、数据分析等手段，深入了解客户的需求和期望，包括产品质量、价格、服务等方面。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满足策略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根据客户需求，制定相应的产品策略、价格策略、服务策略等，以满足不同客户群体的需求，提高客户满意度。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客户需求洞察与满足策略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" r="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根据客户对企业的贡献度、忠诚度、购买力等因素，评估客户的价值，为企业制定差异化的营销策略提供依据。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客户价值评估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根据客户价值评估结果，将客户分为高价值客户、中价值客户和低价值客户，针对不同客户群体制定相应的管理策略，如提供个性化服务、推出优惠活动等。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分类管理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客户价值评估及分类管理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建立良好客户关系技巧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有效沟通技巧与倾听能力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有效沟通技巧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掌握清晰、准确、有礼貌的表达方式，使用积极、肯定的语言，避免使用负面或攻击性的措辞。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倾听能力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积极倾听客户的需求和意见，理解客户的立场和情感，给予客户充分的关注和尊重。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保持冷静、耐心和友善的态度，不因个人情绪影响与客户的沟通和服务质量。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同理心运用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设身处地地理解客户的感受和需求，站在客户的角度思考问题，提供个性化的解决方案。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情绪管理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情绪管理与同理心运用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https://d.book118.com/358110061004006034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2024-09-12T04:38:20.419</cp:lastPrinted>
  <dcterms:created xsi:type="dcterms:W3CDTF">2024-09-11T20:38:20Z</dcterms:created>
  <dcterms:modified xsi:type="dcterms:W3CDTF">2024-09-11T20:38:22Z</dcterms:modified>
</cp:coreProperties>
</file>