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12C73-64E9-4110-9908-89986FA9F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754D0-8632-4B4E-99BB-8004D4F28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7A02E-B369-4C7A-B6F4-2F852C56C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D592F-A1A1-4169-92EB-AD013E827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060855-110B-4122-B818-883AD16C1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2DA650-42DD-4E6E-90E2-6F3AB7762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5A3A37-18D7-472C-8438-DC81B8B6A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B7F1B-83F7-4BA3-A4BA-7CE05EC38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56BCA-9B3C-4EAD-894D-1F0934C56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734E1-02D4-43C1-9BE9-78533DA5D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5597A-A73B-4E74-AC3F-7B7D0EE5D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1010602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ABB机器人RobotStudio培训课件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ABB机器人RobotStudio介绍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RobotStudio软件安装与配置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RobotStudio基本操作与编程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RobotStudio高级应用与技巧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RobotStudio常见问题与解决方案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RobotStudio案例展示与实践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ABB机器人RobotStudio介绍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837" b="1883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是一款由ABB公司开发的机器人编程软件，用于机器人编程、仿真和离线编程。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提供可视化的编程界面，方便用户快速创建和调试机器人程序。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支持多种类型的ABB机器人，包括IRB、FlexPicker等。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914" r="1291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支持多种编程语言，如RAPID、C等，方便用户根据需求选择合适的编程语言。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提供真实场景的仿真功能，方便用户在编程过程中进行模拟测试。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支持离线编程功能，方便用户在不受机器人物理限制的情况下进行编程。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离线编程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与ABB其他软件如RobotWare、RoboDK等集成，方便用户进行机器人编程、调试和优化。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适用于需要进行机器人编程、调试和优化的工程师和技术人员。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适用于需要进行自动化生产线设计和改造的企业和机构。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适用于需要进行机器人教育和培训的学校和培训机构。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194" r="1119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适用范围与用户群体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RobotStudio软件安装与配置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500" r="8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安装授权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在安装过程中，根据需要选择是否安装授权，确保软件能够正常运行。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下载RobotStudio安装包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从ABB官网下载RobotStudio安装包，确保下载的版本与您的操作系统版本相匹配。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安装RobotStudio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双击安装包，按照提示进行安装，选择合适的安装路径，并确保已勾选所需的组件。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软件安装步骤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配置网络连接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确保计算机已连接到互联网，以便RobotStudio能够下载最新的软件更新和许可证。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配置通信参数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在RobotStudio中，选择“配置网络与通信参数”选项，设置正确的通信参数，如IP地址、端口号等，以确保机器人控制器与RobotStudio之间的通信正常。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配置网络与通信参数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在RobotStudio中，选择“创建机器人单元”选项，根据实际机器人型号和配置要求，填写机器人单元的相关信息。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在机器人单元中，选择“配置机器人参数”选项，根据实际机器人型号和配置要求，设置机器人的运动学参数、工具参数等。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在机器人单元中，选择“配置安全参数”选项，根据实际需求设置安全相关的参数，如急停、安全门等。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490" r="1249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创建机器人单元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配置机器人参数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配置安全参数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创建与配置机器人单元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RobotStudio基本操作与编程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介绍机器人编程语言的基本概念、语法和规则，如RAPID、MoveIt等。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机器人编程语言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458" r="10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708" b="7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编程语言学习资源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625" b="2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比较不同机器人编程语言的特点和适用场景，如易用性、灵活性、可扩展性等。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提供学习机器人编程语言的资源和方法，如在线课程、教程、书籍等。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机器人编程语言概述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42" r="12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详细介绍RobotStudio软件的功能、特点和使用方法。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RobotStudio介绍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详细解释RobotStudio软件中的工具栏和菜单项，包括常用工具、视图控制、文件管理等。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工具栏与菜单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介绍如何在RobotStudio中创建、导入和配置机器人模型，以及如何设置工作区参数。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工作区与机器人模型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编程环境与工具介绍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https://d.book118.com/358110106026006027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2024-09-04T21:23:12.790</cp:lastPrinted>
  <dcterms:created xsi:type="dcterms:W3CDTF">2024-09-04T13:23:12Z</dcterms:created>
  <dcterms:modified xsi:type="dcterms:W3CDTF">2024-09-04T13:23:14Z</dcterms:modified>
</cp:coreProperties>
</file>