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881CE-D10E-4C61-B479-F93C0749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38EC1-FC1D-4102-944D-F3A6CF907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BBF7-E8BB-4D76-AC6A-42BF29DE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F289C-BDE2-486F-8D01-C4ECA400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D5E12-3B17-413D-A526-DC65B719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F2C00-3346-468A-821A-C41BC7899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19594-BAF4-4659-9350-9F6E6258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5F061-DCE8-448E-B234-7B5476143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B94C3-02E0-45E3-9D1B-BBB89CF5D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84DE2-3442-4235-B6DF-BCE96C53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CF92-7A36-432A-8F07-78B6F4A0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1000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认识新能源汽车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混合动力汽车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燃料电池汽车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新能源汽车概述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9" r="26819"/>
          <a:stretch>
            <a:fillRect/>
          </a:stretch>
        </p:blipFill>
        <p:spPr>
          <a:xfrm>
            <a:off x="578662" y="912874"/>
            <a:ext cx="2874863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新能源汽车是指采用非常规的车用燃料作为动力来源（或使用常规的车用燃料、采用新型车载动力装置），综合车辆的动力控制和驱动方面的先进技术，形成的技术原理先进、具有新技术、新结构的汽车。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3222117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新能源汽车包括纯电动汽车、增程式电动汽车、混合动力汽车、燃料电池电动汽车、氢发动机汽车等。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1513" y="1170538"/>
            <a:ext cx="3016736" cy="3016736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5135" y="1256874"/>
            <a:ext cx="3958744" cy="956692"/>
            <a:chOff x="35135" y="1256874"/>
            <a:chExt cx="3958744" cy="956692"/>
          </a:xfrm>
        </p:grpSpPr>
        <p:sp>
          <p:nvSpPr>
            <p:cNvPr id="4" name="AutoShape 4"/>
            <p:cNvSpPr/>
            <p:nvPr/>
          </p:nvSpPr>
          <p:spPr>
            <a:xfrm>
              <a:off x="3460479" y="1362542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69375" y="1664986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以电力为动力，电池为驱动，是一种环保、节能的交通工具。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5135" y="1256874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纯电动汽车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3567239" y="1495731"/>
              <a:ext cx="326628" cy="2842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610124" y="1256874"/>
            <a:ext cx="3864715" cy="956692"/>
            <a:chOff x="5610124" y="1256874"/>
            <a:chExt cx="3864715" cy="956692"/>
          </a:xfrm>
        </p:grpSpPr>
        <p:sp>
          <p:nvSpPr>
            <p:cNvPr id="9" name="AutoShape 9"/>
            <p:cNvSpPr/>
            <p:nvPr/>
          </p:nvSpPr>
          <p:spPr>
            <a:xfrm>
              <a:off x="5610124" y="1318787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6271853" y="1664986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同时使用电力和燃油作为动力源，具有更高的燃油效率和更少的污染物排放。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42735" y="1256874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混合动力汽车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5747111" y="1455773"/>
              <a:ext cx="259428" cy="25942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9050" y="3422586"/>
            <a:ext cx="3958744" cy="956692"/>
            <a:chOff x="19050" y="3422586"/>
            <a:chExt cx="3958744" cy="956692"/>
          </a:xfrm>
        </p:grpSpPr>
        <p:sp>
          <p:nvSpPr>
            <p:cNvPr id="14" name="AutoShape 14"/>
            <p:cNvSpPr/>
            <p:nvPr/>
          </p:nvSpPr>
          <p:spPr>
            <a:xfrm>
              <a:off x="344439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53290" y="3830698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以燃料电池为动力源，具有更高的能源利用效率和更少的污染物排放。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" y="3422586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燃料电池电动汽车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3581381" y="3586697"/>
              <a:ext cx="259428" cy="292688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5610124" y="3422586"/>
            <a:ext cx="3864715" cy="956692"/>
            <a:chOff x="5610124" y="3422586"/>
            <a:chExt cx="3864715" cy="956692"/>
          </a:xfrm>
        </p:grpSpPr>
        <p:sp>
          <p:nvSpPr>
            <p:cNvPr id="19" name="AutoShape 19"/>
            <p:cNvSpPr/>
            <p:nvPr/>
          </p:nvSpPr>
          <p:spPr>
            <a:xfrm>
              <a:off x="561012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6271853" y="3830698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以氢气为动力源，具有零排放、高效、可再生的优点。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5942735" y="3422586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氢发动机汽车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5733806" y="3590023"/>
              <a:ext cx="286036" cy="28603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新能源汽车的类型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新能源汽车的发展现状和趋势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全球新能源汽车市场正在快速增长，各国政府都在推动新能源汽车的发展，给予政策支持和补贴。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未来新能源汽车将朝着更环保、更节能、更高效的方向发展，同时充电设施也将更加完善。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861" b="11861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新能源汽车的技术水平将不断提高，成本将逐渐降低，未来将成为汽车市场的主流。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16075" b="16075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电动汽车的原理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电动汽车主要依靠电池组作为动力源，通过电池组提供电能来驱动电动机，进而推动车辆前进。同时，电池组也会为车辆的电器设备提供电能。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电动汽车具有零排放、运行成本低、维护成本低、运行噪声小等优点。此外，电动汽车还可以通过充电桩进行快速充电，满足长途驾驶的需求。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电动汽车的原理和特点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809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2815" y="1790983"/>
            <a:ext cx="2327985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电池技术是电动汽车的关键技术之一。目前，锂电池技术是主流，其具有高能量密度、长寿命、环保等优点。此外，电池管理系统也是关键技术之一，它可以确保电池的安全和稳定运行。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电动汽车的关键技术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474495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71943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655501" y="1790983"/>
            <a:ext cx="2327985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驱动技术包括电动机、控制器和变速器等部件。其中，电动机是实现车辆驱动的核心部件，其性能直接影响到车辆的动力性和经济性。控制器则是实现电动机控制的关键部件，它可以确保电动机的稳定运行和高效能量利用。变速器则可以调节电动机的输出速度，实现车辆的不同速度和负载需求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397182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94629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654387" y="1790983"/>
            <a:ext cx="2327985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充电设施是电动汽车发展的另一关键技术。目前，快速充电桩的建设和发展是电动汽车充电设施的主要趋势，它可以实现短时间内为电动汽车充电，提高充电效率。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32815" y="974798"/>
            <a:ext cx="2386908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66427" y="974798"/>
            <a:ext cx="2386908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电驱动技术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647472" y="974798"/>
            <a:ext cx="2386908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充电设施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电动汽车的应用场景和发展前景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电动汽车适合城市和短途驾驶，特别是在需要频繁充电的场景下，如共享汽车、出租车等。此外，电动汽车也适合在环保要求较高的地区使用，如城市、景区等。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随着环保意识的提高和技术的不断发展，电动汽车的市场份额将会不断增加。未来，随着电池技术的进步和充电设施的完善，电动汽车的续航能力和充电效率将会得到大幅提升，其应用范围也将进一步扩大。同时，政府政策的支持和市场需求的增加也将进一步推动电动汽车的发展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混合动力汽车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混合动力汽车同时装备了内燃机和电动机，在行驶过程中内燃机和电动机同时驱动，在加速和爬坡时提供更大的驱动力，而在刹车时则可以将动能转化为电能进行回收。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混合动力汽车具有较高的燃油经济性和较低的排放，同时还能提供强劲的动力和更好的驾驶体验。此外，混合动力汽车在城市行驶时可以关闭内燃机，仅使用电动机进行驱动，实现零排放行驶。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混合动力汽车的原理和特点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混合动力汽车需要同时管理内燃机和电动机的能源消耗，根据行驶状态和驾驶需求进行合理的分配和管理。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混合动力汽车的关键技术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混合动力汽车需要将内燃机和电动机的动力进行耦合，以实现最优的动力输出和回收。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动力耦合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混合动力汽车需要使用高性能的电池作为储能设备，以满足行驶需求和回收能量的需求。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混合动力汽车适用于城市和高速公路行驶，可以满足不同驾驶需求和行驶条件。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随着环保意识的提高和技术的不断发展，混合动力汽车将会越来越普及，成为未来汽车市场的重要发展方向。同时，随着新能源汽车政策的不断出台和实施，混合动力汽车的市场份额也将不断扩大。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混合动力汽车的应用场景和发展前景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https://d.book118.com/358111000132006043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2024-09-23T15:59:24.695</cp:lastPrinted>
  <dcterms:created xsi:type="dcterms:W3CDTF">2024-09-23T07:59:24Z</dcterms:created>
  <dcterms:modified xsi:type="dcterms:W3CDTF">2024-09-23T07:59:26Z</dcterms:modified>
</cp:coreProperties>
</file>