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82D79-F317-410A-9ADA-C8ACC763D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1D36D-720D-4592-967B-1D5C51E5E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8AA1F0-C086-4F5A-A6E4-B9A17D0B3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517B4C-E097-4734-AD40-F9D566602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65B2B0-3035-4678-B317-EB5FCB5D0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F10C28-AC37-4BFE-A1FD-A1075F0FC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7B5556-0397-4469-9CD4-52FCB4E8F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645AF2-6D61-45F8-89D6-9B3B218B7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27F4F1-42DA-4DBF-A4BC-85935B623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F6C77E-EFE5-4E26-87FB-F683847C4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F606DE-CF7B-4328-8C8F-79515C70E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11004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护理查房的类型与流程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护理查房的实施与效果评估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护理查房制度是医院护理工作中一项重要的管理制度，主要目的是对患者的病情状况、自身认知情况进行了解，同时对护理效果进行评价，促进护理质量的持续改进。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通过护理查房，提高护士的专业技能和临床思维能力，确保患者得到优质的护理服务，同时提升医院整体护理水平。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提高护士临床能力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通过护理查房，护士可以接触到各种病例，积累临床经验，提高对疾病的认知和护理技能。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定期进行护理查房，可以及时发现和解决患者潜在的护理问题，降低并发症的发生率，保障患者的生命安全。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提升护理质量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通过护理查房，可以评价护理效果，发现护理工作中的不足之处，持续改进护理质量。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护理查房起源于20世纪初，随着医学和护理学的不断发展，其内容和形式也不断完善。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从最初的床边查房，到后来的集中式查房、讨论式查房等，护理查房的形式和内容不断丰富。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随着医疗技术的进步和信息化的发展，护理查房将更加注重跨学科合作、数据分析和远程查房等方面的发展。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护理查房的类型与流程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每天早晨进行，对病区患者进行全面了解，评估患者情况，及时发现问题并处理。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晨间查房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午间查房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夜间查房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中午时段进行，对上午治疗和护理措施进行效果评估，调整护理计划。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晚上进行，对当天治疗和护理效果进行评估，确保患者安全。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护士长安排查房时间和人员，准备相关资料和工具。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125" r="101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查房前准备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护士按照分工对病区患者进行逐一查看，了解患者病情、治疗和护理措施等。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查房实施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查房结束后，护士长对查房情况进行总结，提出改进意见和建议。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查房总结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661" r="1866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586" r="1558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64" r="1876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7428" r="742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在查房过程中，确保患者安全，避免发生意外事件。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在查房过程中，尊重患者隐私，保护患者个人信息。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发现问题及时向医生汇报，并采取相应措施进行处理。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合理安排时间，提高查房效率，确保患者得到及时有效的护理服务。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注意安全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尊重患者隐私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及时反馈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提高效率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护理查房的实施与效果评估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https://d.book118.com/358111004011006044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2024-09-23T21:27:52.372</cp:lastPrinted>
  <dcterms:created xsi:type="dcterms:W3CDTF">2024-09-23T13:27:52Z</dcterms:created>
  <dcterms:modified xsi:type="dcterms:W3CDTF">2024-09-23T13:27:54Z</dcterms:modified>
</cp:coreProperties>
</file>