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996B8-672D-4604-B741-B8E0C28D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2EEA8-5FAF-46EB-AB03-552D26EC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61D5D-C442-4201-824E-E6C10ABFB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8CED1-5717-4C1A-A826-5775408B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9A057-0156-489E-9BE6-7671E7F5F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C6D67-AE8F-4936-AEC2-DDDA6EE0C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169AC-E867-4F59-ABA9-A8B65D31B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3D4E3-6C2D-4A06-8C18-24B0B93F7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F1266-A8F8-4500-AB94-CD6FC7B4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AC25A-A6C3-45D6-A3B4-AE343E2B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19C20-396E-43F7-BC8D-6F6D5F15B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101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我国农业财政与金融政策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我国农业财政政策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我国农业金融政策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农业财政与金融政策互动关系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我国农业财政与金融政策存在的问题及原因分析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完善我国农业财政与金融政策的建议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农业财政与金融政策对于促进农业现代化建设、提高农业生产效率、保障国家粮食安全等具有重要意义。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当前，我国正处于农业转型升级的关键时期，研究农业财政与金融政策具有重要的现实意义。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农业是国民经济的基础，财政与金融是支持农业发展的重要手段。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国内研究方面，近年来国内学者对农业财政与金融政策的研究逐渐增多，涉及政策体系、政策效果评估、政策创新等多个方面。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国外研究方面，发达国家在农业财政与金融政策方面积累了丰富的经验，形成了较为完善的政策体系，为我国提供了有益的借鉴。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本文将从农业财政与金融政策的理论基础出发，分析我国农业财政与金融政策的现状、问题及成因，探讨政策创新的方向与路径，并提出具体的政策建议。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本文将采用文献研究法、比较分析法、实证分析法等多种研究方法，力求做到理论与实践相结合、定性与定量相结合。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我国农业财政政策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农业财政政策是国家为支持和保护农业发展而制定的财政措施，旨在提高农业生产效率、保障粮食安全、促进农民增收等。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包括财政补贴、税收优惠、农业保险、政府购买等，通过综合运用这些工具，实现对农业的有效支持。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我国已初步形成以农业法为基础、以中央一号文件为引领、以相关配套政策为支撑的农业财政政策体系。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农业财政政策概述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近年来，我国农业财政支出规模持续增长，占财政总支出的比重也相对稳定。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农业财政支出主要用于支持农业生产、农业科技创新、农村基础设施建设、农业生态环保等领域。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包括直接补贴、项目支持、以奖代补等多种方式，以满足不同领域和环节的需求。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农业财政支出结构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采用定量与定性相结合的方法，通过对比分析、因果分析等手段，对农业财政政策的效果进行科学评估。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主要包括政策目标的实现程度、资金使用的合规性和效率、政策执行中的问题和建议等。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近年来，我国农业财政政策在促进农业增产、农民增收等方面取得了显著成效，但也存在部分政策执行不到位、资金使用效率不高等问题，需要进一步完善和优化政策体系。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农业财政政策效果评估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我国农业金融政策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促进农业发展、提高农民收入、保障粮食安全等。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包括信贷、保险、担保、期货等多元化金融工具。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涵盖农业贷款、农业保险、农产品期货等多个领域。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农业金融政策概述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农业政策性银行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如中国农业发展银行，主要承担农业政策性金融业务。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商业银行农业金融部门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提供农业贷款、农业保险等金融服务。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农业合作金融机构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如农村信用社、农村合作银行等，服务农村、农业和农民。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其他农业金融机构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包括农业担保公司、农业租赁公司等。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农业金融机构与业务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政策实施后农业生产总值、粮食产量等的变化情况。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农业生产效果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政策对农民收入的影响，如贷款支持农业生产后农民的收入变化。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农民收入效果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政策对农村经济发展的推动作用，如农村金融服务覆盖面的扩大等。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农村经济发展效果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政策对农业社会稳定、粮食安全等方面的影响。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农业金融政策效果评估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https://d.book118.com/358111016003006042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2024-09-20T23:06:07.861</cp:lastPrinted>
  <dcterms:created xsi:type="dcterms:W3CDTF">2024-09-20T15:06:07Z</dcterms:created>
  <dcterms:modified xsi:type="dcterms:W3CDTF">2024-09-20T15:06:10Z</dcterms:modified>
</cp:coreProperties>
</file>