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29B750-EC9B-4565-92BF-C8F777604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B6A38-766F-46FE-AA32-762B46870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ABEA7-630A-4134-81FB-8AD55F7A8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B0A950-21D6-42DF-8285-83699D54D8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021131-E969-475A-B6FF-F0A405E326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D9F3B9-F06A-4FD7-AB90-F3C55E19D5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0EC653-20AC-4D5B-8CDD-0C1030DBB3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C0F542-AE1C-4298-9137-844F8C922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1FB06B-023B-4E0F-800D-4719693F3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9BA13-357B-4D4C-8ADC-1703547CB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67755B-4AD9-4098-8866-75A510850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1102103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版本控制安全性研究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版本控制安全性概述
 常见版本控制系统安全性分析
 版本控制中的漏洞与风险
 安全漏洞实例分析
 版本控制安全最佳实践
 身份验证与访问控制
 数据加密与传输安全
 灾备与数据恢复策略</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版本控制安全性概述</a:t>
            </a:r>
          </a:p>
        </p:txBody>
      </p:sp>
      <p:sp>
        <p:nvSpPr>
          <p:cNvPr id="3" name="Subtitle 2"/>
          <p:cNvSpPr>
            <a:spLocks noGrp="1"/>
          </p:cNvSpPr>
          <p:nvPr>
            <p:ph type="subTitle" idx="1"/>
          </p:nvPr>
        </p:nvSpPr>
        <p:spPr/>
        <p:txBody>
          <a:bodyPr/>
          <a:lstStyle/>
          <a:p>
            <a:r>
              <a:t>版本控制安全性研究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版本控制安全性概述</a:t>
            </a:r>
          </a:p>
        </p:txBody>
      </p:sp>
      <p:sp>
        <p:nvSpPr>
          <p:cNvPr id="3" name="Text Placeholder 2"/>
          <p:cNvSpPr>
            <a:spLocks noGrp="1"/>
          </p:cNvSpPr>
          <p:nvPr>
            <p:ph type="body" idx="1"/>
          </p:nvPr>
        </p:nvSpPr>
        <p:spPr/>
        <p:txBody>
          <a:bodyPr/>
          <a:lstStyle/>
          <a:p>
            <a:r>
              <a:t>版本控制安全性概述</a:t>
            </a:r>
          </a:p>
        </p:txBody>
      </p:sp>
      <p:sp>
        <p:nvSpPr>
          <p:cNvPr id="4" name="Content Placeholder 3"/>
          <p:cNvSpPr>
            <a:spLocks noGrp="1"/>
          </p:cNvSpPr>
          <p:nvPr>
            <p:ph sz="half" idx="2"/>
          </p:nvPr>
        </p:nvSpPr>
        <p:spPr/>
        <p:txBody>
          <a:bodyPr/>
          <a:lstStyle/>
          <a:p>
            <a:r>
              <a:t>1.版本控制系统（VCS）已成为软件开发过程中的核心组件，确保VCS的安全性对于保护代码和数据至关重要。</a:t>
            </a:r>
          </a:p>
          <a:p>
            <a:r>
              <a:t>2.版本控制安全性涉及多个方面，包括访问控制、数据加密、审计跟踪等。</a:t>
            </a:r>
          </a:p>
          <a:p>
            <a:r>
              <a:t>3.随着软件开发模式的演变和云计算的普及，版本控制安全性面临新的挑战和威胁。</a:t>
            </a:r>
          </a:p>
          <a:p/>
        </p:txBody>
      </p:sp>
      <p:sp>
        <p:nvSpPr>
          <p:cNvPr id="5" name="Text Placeholder 4"/>
          <p:cNvSpPr>
            <a:spLocks noGrp="1"/>
          </p:cNvSpPr>
          <p:nvPr>
            <p:ph type="body" idx="3"/>
          </p:nvPr>
        </p:nvSpPr>
        <p:spPr/>
        <p:txBody>
          <a:bodyPr/>
          <a:lstStyle/>
          <a:p>
            <a:r>
              <a:t>访问控制</a:t>
            </a:r>
          </a:p>
        </p:txBody>
      </p:sp>
      <p:sp>
        <p:nvSpPr>
          <p:cNvPr id="6" name="Content Placeholder 5"/>
          <p:cNvSpPr>
            <a:spLocks noGrp="1"/>
          </p:cNvSpPr>
          <p:nvPr>
            <p:ph sz="half" idx="4"/>
          </p:nvPr>
        </p:nvSpPr>
        <p:spPr/>
        <p:txBody>
          <a:bodyPr/>
          <a:lstStyle/>
          <a:p>
            <a:r>
              <a:t>1.对版本控制系统的访问权限进行严格管理，确保只有授权用户可以访问。</a:t>
            </a:r>
          </a:p>
          <a:p>
            <a:r>
              <a:t>2.实施多因素身份验证，提高账户安全性。</a:t>
            </a:r>
          </a:p>
          <a:p>
            <a:r>
              <a:t>3.定期进行权限审查，及时撤销不再需要的权限。</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版本控制安全性概述</a:t>
            </a:r>
          </a:p>
        </p:txBody>
      </p:sp>
      <p:sp>
        <p:nvSpPr>
          <p:cNvPr id="3" name="Text Placeholder 2"/>
          <p:cNvSpPr>
            <a:spLocks noGrp="1"/>
          </p:cNvSpPr>
          <p:nvPr>
            <p:ph type="body" idx="1"/>
          </p:nvPr>
        </p:nvSpPr>
        <p:spPr/>
        <p:txBody>
          <a:bodyPr/>
          <a:lstStyle/>
          <a:p>
            <a:r>
              <a:t>数据加密</a:t>
            </a:r>
          </a:p>
        </p:txBody>
      </p:sp>
      <p:sp>
        <p:nvSpPr>
          <p:cNvPr id="4" name="Content Placeholder 3"/>
          <p:cNvSpPr>
            <a:spLocks noGrp="1"/>
          </p:cNvSpPr>
          <p:nvPr>
            <p:ph sz="half" idx="2"/>
          </p:nvPr>
        </p:nvSpPr>
        <p:spPr/>
        <p:txBody>
          <a:bodyPr/>
          <a:lstStyle/>
          <a:p>
            <a:r>
              <a:t>1.对传输和存储的版本控制数据进行加密，防止数据泄露和篡改。</a:t>
            </a:r>
          </a:p>
          <a:p>
            <a:r>
              <a:t>2.使用高强度的加密算法和协议，确保加密效果。</a:t>
            </a:r>
          </a:p>
          <a:p>
            <a:r>
              <a:t>3.定期更新加密密钥，提高加密安全性。</a:t>
            </a:r>
          </a:p>
          <a:p/>
        </p:txBody>
      </p:sp>
      <p:sp>
        <p:nvSpPr>
          <p:cNvPr id="5" name="Text Placeholder 4"/>
          <p:cNvSpPr>
            <a:spLocks noGrp="1"/>
          </p:cNvSpPr>
          <p:nvPr>
            <p:ph type="body" idx="3"/>
          </p:nvPr>
        </p:nvSpPr>
        <p:spPr/>
        <p:txBody>
          <a:bodyPr/>
          <a:lstStyle/>
          <a:p>
            <a:r>
              <a:t>审计跟踪</a:t>
            </a:r>
          </a:p>
        </p:txBody>
      </p:sp>
      <p:sp>
        <p:nvSpPr>
          <p:cNvPr id="6" name="Content Placeholder 5"/>
          <p:cNvSpPr>
            <a:spLocks noGrp="1"/>
          </p:cNvSpPr>
          <p:nvPr>
            <p:ph sz="half" idx="4"/>
          </p:nvPr>
        </p:nvSpPr>
        <p:spPr/>
        <p:txBody>
          <a:bodyPr/>
          <a:lstStyle/>
          <a:p>
            <a:r>
              <a:t>1.对版本控制系统的所有操作进行记录，以便进行审计和分析。</a:t>
            </a:r>
          </a:p>
          <a:p>
            <a:r>
              <a:t>2.实施实时监控，及时发现异常行为。</a:t>
            </a:r>
          </a:p>
          <a:p>
            <a:r>
              <a:t>3.对审计数据进行安全存储和保护，防止被篡改或删除。</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版本控制安全性概述</a:t>
            </a:r>
          </a:p>
        </p:txBody>
      </p:sp>
      <p:sp>
        <p:nvSpPr>
          <p:cNvPr id="3" name="Text Placeholder 2"/>
          <p:cNvSpPr>
            <a:spLocks noGrp="1"/>
          </p:cNvSpPr>
          <p:nvPr>
            <p:ph type="body" idx="1"/>
          </p:nvPr>
        </p:nvSpPr>
        <p:spPr/>
        <p:txBody>
          <a:bodyPr/>
          <a:lstStyle/>
          <a:p>
            <a:r>
              <a:t>云计算环境中的版本控制安全性</a:t>
            </a:r>
          </a:p>
        </p:txBody>
      </p:sp>
      <p:sp>
        <p:nvSpPr>
          <p:cNvPr id="4" name="Content Placeholder 3"/>
          <p:cNvSpPr>
            <a:spLocks noGrp="1"/>
          </p:cNvSpPr>
          <p:nvPr>
            <p:ph sz="half" idx="2"/>
          </p:nvPr>
        </p:nvSpPr>
        <p:spPr/>
        <p:txBody>
          <a:bodyPr/>
          <a:lstStyle/>
          <a:p>
            <a:r>
              <a:t>1.在选择云服务提供商时，确保其具备足够的安全性和合规性。</a:t>
            </a:r>
          </a:p>
          <a:p>
            <a:r>
              <a:t>2.对云服务中的版本控制数据进行定期备份，防止数据丢失。</a:t>
            </a:r>
          </a:p>
          <a:p>
            <a:r>
              <a:t>3.加强与云服务提供商的沟通协作，共同应对安全威胁。</a:t>
            </a:r>
          </a:p>
          <a:p/>
        </p:txBody>
      </p:sp>
      <p:sp>
        <p:nvSpPr>
          <p:cNvPr id="5" name="Text Placeholder 4"/>
          <p:cNvSpPr>
            <a:spLocks noGrp="1"/>
          </p:cNvSpPr>
          <p:nvPr>
            <p:ph type="body" idx="3"/>
          </p:nvPr>
        </p:nvSpPr>
        <p:spPr/>
        <p:txBody>
          <a:bodyPr/>
          <a:lstStyle/>
          <a:p>
            <a:r>
              <a:t>新兴技术对版本控制安全性的影响</a:t>
            </a:r>
          </a:p>
        </p:txBody>
      </p:sp>
      <p:sp>
        <p:nvSpPr>
          <p:cNvPr id="6" name="Content Placeholder 5"/>
          <p:cNvSpPr>
            <a:spLocks noGrp="1"/>
          </p:cNvSpPr>
          <p:nvPr>
            <p:ph sz="half" idx="4"/>
          </p:nvPr>
        </p:nvSpPr>
        <p:spPr/>
        <p:txBody>
          <a:bodyPr/>
          <a:lstStyle/>
          <a:p>
            <a:r>
              <a:t>1.关注新兴技术如人工智能、区块链对版本控制安全性的影响。</a:t>
            </a:r>
          </a:p>
          <a:p>
            <a:r>
              <a:t>2.探索利用新兴技术提高版本控制安全性的方法和途径。</a:t>
            </a:r>
          </a:p>
          <a:p>
            <a:r>
              <a:t>3.及时跟进新兴技术的安全漏洞和风险，采取相应措施进行防范。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常见版本控制系统安全性分析</a:t>
            </a:r>
          </a:p>
        </p:txBody>
      </p:sp>
      <p:sp>
        <p:nvSpPr>
          <p:cNvPr id="3" name="Subtitle 2"/>
          <p:cNvSpPr>
            <a:spLocks noGrp="1"/>
          </p:cNvSpPr>
          <p:nvPr>
            <p:ph type="subTitle" idx="1"/>
          </p:nvPr>
        </p:nvSpPr>
        <p:spPr/>
        <p:txBody>
          <a:bodyPr/>
          <a:lstStyle/>
          <a:p>
            <a:r>
              <a:t>版本控制安全性研究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常见版本控制系统安全性分析</a:t>
            </a:r>
          </a:p>
        </p:txBody>
      </p:sp>
      <p:sp>
        <p:nvSpPr>
          <p:cNvPr id="3" name="Content Placeholder 2"/>
          <p:cNvSpPr>
            <a:spLocks noGrp="1"/>
          </p:cNvSpPr>
          <p:nvPr>
            <p:ph sz="half" idx="2"/>
          </p:nvPr>
        </p:nvSpPr>
        <p:spPr/>
        <p:txBody>
          <a:bodyPr/>
          <a:lstStyle/>
          <a:p>
            <a:r>
              <a:t>1.Git是一个广泛使用的分布式版本控制系统，其安全性主要取决于用户对系统的配置和使用习惯。</a:t>
            </a:r>
          </a:p>
          <a:p>
            <a:r>
              <a:t>2.Git的安全性可以通过使用SSH协议进行加密通信来增强，同时使用强密码和多因素身份验证也可以提高帐户安全性。</a:t>
            </a:r>
          </a:p>
          <a:p>
            <a:r>
              <a:t>3.需要注意避免将敏感信息存储在Git仓库中，以防止数据泄露。</a:t>
            </a:r>
          </a:p>
          <a:p/>
        </p:txBody>
      </p:sp>
      <p:sp>
        <p:nvSpPr>
          <p:cNvPr id="4" name="Text Placeholder 3"/>
          <p:cNvSpPr>
            <a:spLocks noGrp="1"/>
          </p:cNvSpPr>
          <p:nvPr>
            <p:ph type="body" idx="3"/>
          </p:nvPr>
        </p:nvSpPr>
        <p:spPr/>
        <p:txBody>
          <a:bodyPr/>
          <a:lstStyle/>
          <a:p>
            <a:r>
              <a:t>SVN安全性分析</a:t>
            </a:r>
          </a:p>
        </p:txBody>
      </p:sp>
      <p:sp>
        <p:nvSpPr>
          <p:cNvPr id="5" name="Content Placeholder 4"/>
          <p:cNvSpPr>
            <a:spLocks noGrp="1"/>
          </p:cNvSpPr>
          <p:nvPr>
            <p:ph sz="half" idx="4"/>
          </p:nvPr>
        </p:nvSpPr>
        <p:spPr/>
        <p:txBody>
          <a:bodyPr/>
          <a:lstStyle/>
          <a:p>
            <a:r>
              <a:t>1.SVN是一个集中式的版本控制系统，其安全性主要取决于服务器配置和权限管理。</a:t>
            </a:r>
          </a:p>
          <a:p>
            <a:r>
              <a:t>2.SVN可以通过使用HTTPS协议进行加密通信来提高安全性，同时需要严格管理用户权限以防止未经授权的访问。</a:t>
            </a:r>
          </a:p>
          <a:p>
            <a:r>
              <a:t>3.定期更新服务器软件和补丁也是保持SVN安全性的关键措施。</a:t>
            </a:r>
          </a:p>
          <a:p/>
        </p:txBody>
      </p:sp>
      <p:sp>
        <p:nvSpPr>
          <p:cNvPr id="6" name="Text Placeholder 5"/>
          <p:cNvSpPr>
            <a:spLocks noGrp="1"/>
          </p:cNvSpPr>
          <p:nvPr>
            <p:ph type="body" idx="1"/>
          </p:nvPr>
        </p:nvSpPr>
        <p:spPr/>
        <p:txBody>
          <a:bodyPr/>
          <a:lstStyle/>
          <a:p>
            <a:r>
              <a:t>Git安全性分析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常见版本控制系统安全性分析</a:t>
            </a:r>
          </a:p>
        </p:txBody>
      </p:sp>
      <p:sp>
        <p:nvSpPr>
          <p:cNvPr id="3" name="Text Placeholder 2"/>
          <p:cNvSpPr>
            <a:spLocks noGrp="1"/>
          </p:cNvSpPr>
          <p:nvPr>
            <p:ph type="body" idx="1"/>
          </p:nvPr>
        </p:nvSpPr>
        <p:spPr/>
        <p:txBody>
          <a:bodyPr/>
          <a:lstStyle/>
          <a:p>
            <a:r>
              <a:t>Mercurial安全性分析</a:t>
            </a:r>
          </a:p>
        </p:txBody>
      </p:sp>
      <p:sp>
        <p:nvSpPr>
          <p:cNvPr id="4" name="Content Placeholder 3"/>
          <p:cNvSpPr>
            <a:spLocks noGrp="1"/>
          </p:cNvSpPr>
          <p:nvPr>
            <p:ph sz="half" idx="2"/>
          </p:nvPr>
        </p:nvSpPr>
        <p:spPr/>
        <p:txBody>
          <a:bodyPr/>
          <a:lstStyle/>
          <a:p>
            <a:r>
              <a:t>1.Mercurial是一个分布式版本控制系统，与Git类似，其安全性也主要取决于用户配置和使用习惯。</a:t>
            </a:r>
          </a:p>
          <a:p>
            <a:r>
              <a:t>2.使用SSL/TLS协议进行加密通信可以提高Mercurial的安全性，同时需要用户注意避免将敏感信息存储在版本库中。</a:t>
            </a:r>
          </a:p>
          <a:p>
            <a:r>
              <a:t>3.Mercurial的扩展功能也可能带来一些安全风险，需要用户谨慎选择和配置扩展插件。</a:t>
            </a:r>
          </a:p>
          <a:p/>
        </p:txBody>
      </p:sp>
      <p:sp>
        <p:nvSpPr>
          <p:cNvPr id="5" name="Text Placeholder 4"/>
          <p:cNvSpPr>
            <a:spLocks noGrp="1"/>
          </p:cNvSpPr>
          <p:nvPr>
            <p:ph type="body" idx="3"/>
          </p:nvPr>
        </p:nvSpPr>
        <p:spPr/>
        <p:txBody>
          <a:bodyPr/>
          <a:lstStyle/>
          <a:p>
            <a:r>
              <a:t>CVS安全性分析</a:t>
            </a:r>
          </a:p>
        </p:txBody>
      </p:sp>
      <p:sp>
        <p:nvSpPr>
          <p:cNvPr id="6" name="Content Placeholder 5"/>
          <p:cNvSpPr>
            <a:spLocks noGrp="1"/>
          </p:cNvSpPr>
          <p:nvPr>
            <p:ph sz="half" idx="4"/>
          </p:nvPr>
        </p:nvSpPr>
        <p:spPr/>
        <p:txBody>
          <a:bodyPr/>
          <a:lstStyle/>
          <a:p>
            <a:r>
              <a:t>1.CVS是一个较老的集中式版本控制系统，其安全性存在一些问题，需要特别注意。</a:t>
            </a:r>
          </a:p>
          <a:p>
            <a:r>
              <a:t>2.CVS的数据传输没有加密，因此需要在网络层面进行保护，以避免数据泄露和被篡改。</a:t>
            </a:r>
          </a:p>
          <a:p>
            <a:r>
              <a:t>3.CVS的权限管理也需要特别谨慎，以防止未经授权的访问和修改。</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常见版本控制系统安全性分析</a:t>
            </a:r>
          </a:p>
        </p:txBody>
      </p:sp>
      <p:sp>
        <p:nvSpPr>
          <p:cNvPr id="3" name="Text Placeholder 2"/>
          <p:cNvSpPr>
            <a:spLocks noGrp="1"/>
          </p:cNvSpPr>
          <p:nvPr>
            <p:ph type="body" idx="1"/>
          </p:nvPr>
        </p:nvSpPr>
        <p:spPr/>
        <p:txBody>
          <a:bodyPr/>
          <a:lstStyle/>
          <a:p>
            <a:r>
              <a:t>Perforce安全性分析</a:t>
            </a:r>
          </a:p>
        </p:txBody>
      </p:sp>
      <p:sp>
        <p:nvSpPr>
          <p:cNvPr id="4" name="Content Placeholder 3"/>
          <p:cNvSpPr>
            <a:spLocks noGrp="1"/>
          </p:cNvSpPr>
          <p:nvPr>
            <p:ph sz="half" idx="2"/>
          </p:nvPr>
        </p:nvSpPr>
        <p:spPr/>
        <p:txBody>
          <a:bodyPr/>
          <a:lstStyle/>
          <a:p>
            <a:r>
              <a:t>1.Perforce是一个商业版本控制系统，其安全性得到了广泛的认可。</a:t>
            </a:r>
          </a:p>
          <a:p>
            <a:r>
              <a:t>2.Perforce支持SSL/TLS协议进行加密通信，同时提供了强大的权限管理和审计功能。</a:t>
            </a:r>
          </a:p>
          <a:p>
            <a:r>
              <a:t>3.使用Perforce需要特别注意管理好用户和组权限，以及定期进行审计和监控，以保持系统安全性。</a:t>
            </a:r>
          </a:p>
          <a:p/>
        </p:txBody>
      </p:sp>
      <p:sp>
        <p:nvSpPr>
          <p:cNvPr id="5" name="Text Placeholder 4"/>
          <p:cNvSpPr>
            <a:spLocks noGrp="1"/>
          </p:cNvSpPr>
          <p:nvPr>
            <p:ph type="body" idx="3"/>
          </p:nvPr>
        </p:nvSpPr>
        <p:spPr/>
        <p:txBody>
          <a:bodyPr/>
          <a:lstStyle/>
          <a:p>
            <a:r>
              <a:t>TFS安全性分析</a:t>
            </a:r>
          </a:p>
        </p:txBody>
      </p:sp>
      <p:sp>
        <p:nvSpPr>
          <p:cNvPr id="6" name="Content Placeholder 5"/>
          <p:cNvSpPr>
            <a:spLocks noGrp="1"/>
          </p:cNvSpPr>
          <p:nvPr>
            <p:ph sz="half" idx="4"/>
          </p:nvPr>
        </p:nvSpPr>
        <p:spPr/>
        <p:txBody>
          <a:bodyPr/>
          <a:lstStyle/>
          <a:p>
            <a:r>
              <a:t>1.TFS是一个集成在VisualStudio中的版本控制系统，其安全性与VisualStudio的整体安全性相关。</a:t>
            </a:r>
          </a:p>
          <a:p>
            <a:r>
              <a:t>2.TFS支持SSL/TLS协议进行加密通信，同时提供了用户身份验证和权限管理功能。</a:t>
            </a:r>
          </a:p>
          <a:p>
            <a:r>
              <a:t>3.需要特别注意管理好TFS的用户和组权限，以及定期进行安全审计和漏洞扫描，以保持系统安全性。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版本控制中的漏洞与风险</a:t>
            </a:r>
          </a:p>
        </p:txBody>
      </p:sp>
      <p:sp>
        <p:nvSpPr>
          <p:cNvPr id="3" name="Subtitle 2"/>
          <p:cNvSpPr>
            <a:spLocks noGrp="1"/>
          </p:cNvSpPr>
          <p:nvPr>
            <p:ph type="subTitle" idx="1"/>
          </p:nvPr>
        </p:nvSpPr>
        <p:spPr/>
        <p:txBody>
          <a:bodyPr/>
          <a:lstStyle/>
          <a:p>
            <a:r>
              <a:t>版本控制安全性研究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版本控制中的漏洞与风险</a:t>
            </a:r>
          </a:p>
        </p:txBody>
      </p:sp>
      <p:sp>
        <p:nvSpPr>
          <p:cNvPr id="3" name="Text Placeholder 2"/>
          <p:cNvSpPr>
            <a:spLocks noGrp="1"/>
          </p:cNvSpPr>
          <p:nvPr>
            <p:ph type="body" idx="1"/>
          </p:nvPr>
        </p:nvSpPr>
        <p:spPr/>
        <p:txBody>
          <a:bodyPr/>
          <a:lstStyle/>
          <a:p>
            <a:r>
              <a:t>代码注入漏洞</a:t>
            </a:r>
          </a:p>
        </p:txBody>
      </p:sp>
      <p:sp>
        <p:nvSpPr>
          <p:cNvPr id="4" name="Content Placeholder 3"/>
          <p:cNvSpPr>
            <a:spLocks noGrp="1"/>
          </p:cNvSpPr>
          <p:nvPr>
            <p:ph sz="half" idx="2"/>
          </p:nvPr>
        </p:nvSpPr>
        <p:spPr/>
        <p:txBody>
          <a:bodyPr/>
          <a:lstStyle/>
          <a:p>
            <a:r>
              <a:t>1.代码注入漏洞可能允许攻击者在版本控制系统中执行恶意代码，导致数据泄露或系统崩溃。</a:t>
            </a:r>
          </a:p>
          <a:p>
            <a:r>
              <a:t>2.不安全的分支命名和提交信息也可能引发代码注入漏洞。</a:t>
            </a:r>
          </a:p>
          <a:p>
            <a:r>
              <a:t>3.防止代码注入漏洞的关键是确保版本控制系统的安全性，例如采用强密码认证和限制不必要的用户权限。</a:t>
            </a:r>
          </a:p>
          <a:p/>
        </p:txBody>
      </p:sp>
      <p:sp>
        <p:nvSpPr>
          <p:cNvPr id="5" name="Text Placeholder 4"/>
          <p:cNvSpPr>
            <a:spLocks noGrp="1"/>
          </p:cNvSpPr>
          <p:nvPr>
            <p:ph type="body" idx="3"/>
          </p:nvPr>
        </p:nvSpPr>
        <p:spPr/>
        <p:txBody>
          <a:bodyPr/>
          <a:lstStyle/>
          <a:p>
            <a:r>
              <a:t>访问控制漏洞</a:t>
            </a:r>
          </a:p>
        </p:txBody>
      </p:sp>
      <p:sp>
        <p:nvSpPr>
          <p:cNvPr id="6" name="Content Placeholder 5"/>
          <p:cNvSpPr>
            <a:spLocks noGrp="1"/>
          </p:cNvSpPr>
          <p:nvPr>
            <p:ph sz="half" idx="4"/>
          </p:nvPr>
        </p:nvSpPr>
        <p:spPr/>
        <p:txBody>
          <a:bodyPr/>
          <a:lstStyle/>
          <a:p>
            <a:r>
              <a:t>1.访问控制漏洞可能导致未经授权的用户访问版本控制系统，从而获取敏感信息或进行恶意操作。</a:t>
            </a:r>
          </a:p>
          <a:p>
            <a:r>
              <a:t>2.弱密码和错误的权限配置是引发访问控制漏洞的常见原因。</a:t>
            </a:r>
          </a:p>
          <a:p>
            <a:r>
              <a:t>3.为防止访问控制漏洞，应实施严格的身份验证和权限管理机制，并定期审查和更新用户权限。</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版本控制中的漏洞与风险</a:t>
            </a:r>
          </a:p>
        </p:txBody>
      </p:sp>
      <p:sp>
        <p:nvSpPr>
          <p:cNvPr id="3" name="Text Placeholder 2"/>
          <p:cNvSpPr>
            <a:spLocks noGrp="1"/>
          </p:cNvSpPr>
          <p:nvPr>
            <p:ph type="body" idx="1"/>
          </p:nvPr>
        </p:nvSpPr>
        <p:spPr/>
        <p:txBody>
          <a:bodyPr/>
          <a:lstStyle/>
          <a:p>
            <a:r>
              <a:t>数据泄露风险</a:t>
            </a:r>
          </a:p>
        </p:txBody>
      </p:sp>
      <p:sp>
        <p:nvSpPr>
          <p:cNvPr id="4" name="Content Placeholder 3"/>
          <p:cNvSpPr>
            <a:spLocks noGrp="1"/>
          </p:cNvSpPr>
          <p:nvPr>
            <p:ph sz="half" idx="2"/>
          </p:nvPr>
        </p:nvSpPr>
        <p:spPr/>
        <p:txBody>
          <a:bodyPr/>
          <a:lstStyle/>
          <a:p>
            <a:r>
              <a:t>1.版本控制系统中存储的敏感数据可能因泄露而暴露给未经授权的用户，导致安全问题。</a:t>
            </a:r>
          </a:p>
          <a:p>
            <a:r>
              <a:t>2.数据泄露风险可能源于不安全的传输协议或存储方式。</a:t>
            </a:r>
          </a:p>
          <a:p>
            <a:r>
              <a:t>3.降低数据泄露风险的方法包括使用加密传输协议和存储加密，以及限制不必要的用户访问权限。</a:t>
            </a:r>
          </a:p>
          <a:p/>
        </p:txBody>
      </p:sp>
      <p:sp>
        <p:nvSpPr>
          <p:cNvPr id="5" name="Text Placeholder 4"/>
          <p:cNvSpPr>
            <a:spLocks noGrp="1"/>
          </p:cNvSpPr>
          <p:nvPr>
            <p:ph type="body" idx="3"/>
          </p:nvPr>
        </p:nvSpPr>
        <p:spPr/>
        <p:txBody>
          <a:bodyPr/>
          <a:lstStyle/>
          <a:p>
            <a:r>
              <a:t>恶意修改风险</a:t>
            </a:r>
          </a:p>
        </p:txBody>
      </p:sp>
      <p:sp>
        <p:nvSpPr>
          <p:cNvPr id="6" name="Content Placeholder 5"/>
          <p:cNvSpPr>
            <a:spLocks noGrp="1"/>
          </p:cNvSpPr>
          <p:nvPr>
            <p:ph sz="half" idx="4"/>
          </p:nvPr>
        </p:nvSpPr>
        <p:spPr/>
        <p:txBody>
          <a:bodyPr/>
          <a:lstStyle/>
          <a:p>
            <a:r>
              <a:t>1.恶意用户可能修改版本控制系统中的代码或数据，导致系统不稳定或引入安全漏洞。</a:t>
            </a:r>
          </a:p>
          <a:p>
            <a:r>
              <a:t>2.防止恶意修改风险的方法包括实施严格的身份验证和权限管理机制，以及定期进行代码审查和审计。</a:t>
            </a:r>
          </a:p>
          <a:p>
            <a:r>
              <a:t>3.采用分布式版本控制系统可以提高代码修改的透明度和可追溯性，降低恶意修改风险。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版本控制中的漏洞与风险</a:t>
            </a:r>
          </a:p>
        </p:txBody>
      </p:sp>
      <p:sp>
        <p:nvSpPr>
          <p:cNvPr id="3" name="Text Placeholder 2"/>
          <p:cNvSpPr>
            <a:spLocks noGrp="1"/>
          </p:cNvSpPr>
          <p:nvPr>
            <p:ph type="body" idx="1"/>
          </p:nvPr>
        </p:nvSpPr>
        <p:spPr/>
        <p:txBody>
          <a:bodyPr/>
          <a:lstStyle/>
          <a:p>
            <a:r>
              <a:t>版本回滚风险</a:t>
            </a:r>
          </a:p>
        </p:txBody>
      </p:sp>
      <p:sp>
        <p:nvSpPr>
          <p:cNvPr id="4" name="Content Placeholder 3"/>
          <p:cNvSpPr>
            <a:spLocks noGrp="1"/>
          </p:cNvSpPr>
          <p:nvPr>
            <p:ph sz="half" idx="2"/>
          </p:nvPr>
        </p:nvSpPr>
        <p:spPr/>
        <p:txBody>
          <a:bodyPr/>
          <a:lstStyle/>
          <a:p>
            <a:r>
              <a:t>1.版本回滚可能导致版本控制系统中的数据丢失或损坏，影响系统的稳定性和可靠性。</a:t>
            </a:r>
          </a:p>
          <a:p>
            <a:r>
              <a:t>2.回滚风险可能源于误操作或恶意行为。</a:t>
            </a:r>
          </a:p>
          <a:p>
            <a:r>
              <a:t>3.降低版本回滚风险的方法包括实施严格的备份和恢复机制，以及定期进行版本控制和审计。</a:t>
            </a:r>
          </a:p>
          <a:p/>
        </p:txBody>
      </p:sp>
      <p:sp>
        <p:nvSpPr>
          <p:cNvPr id="5" name="Text Placeholder 4"/>
          <p:cNvSpPr>
            <a:spLocks noGrp="1"/>
          </p:cNvSpPr>
          <p:nvPr>
            <p:ph type="body" idx="3"/>
          </p:nvPr>
        </p:nvSpPr>
        <p:spPr/>
        <p:txBody>
          <a:bodyPr/>
          <a:lstStyle/>
          <a:p>
            <a:r>
              <a:t>审计和监控不足风险</a:t>
            </a:r>
          </a:p>
        </p:txBody>
      </p:sp>
      <p:sp>
        <p:nvSpPr>
          <p:cNvPr id="6" name="Content Placeholder 5"/>
          <p:cNvSpPr>
            <a:spLocks noGrp="1"/>
          </p:cNvSpPr>
          <p:nvPr>
            <p:ph sz="half" idx="4"/>
          </p:nvPr>
        </p:nvSpPr>
        <p:spPr/>
        <p:txBody>
          <a:bodyPr/>
          <a:lstStyle/>
          <a:p>
            <a:r>
              <a:t>1.缺乏有效的审计和监控机制可能导致版本控制系统中的安全问题无法及时发现和处理。</a:t>
            </a:r>
          </a:p>
          <a:p>
            <a:r>
              <a:t>2.审计和监控不足风险可能导致安全漏洞被利用或恶意行为得不到制止。</a:t>
            </a:r>
          </a:p>
          <a:p>
            <a:r>
              <a:t>3.降低审计和监控不足风险的方法包括实施严格的日志记录和监控机制，定期进行安全审计和漏洞扫描。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安全漏洞实例分析</a:t>
            </a:r>
          </a:p>
        </p:txBody>
      </p:sp>
      <p:sp>
        <p:nvSpPr>
          <p:cNvPr id="3" name="Subtitle 2"/>
          <p:cNvSpPr>
            <a:spLocks noGrp="1"/>
          </p:cNvSpPr>
          <p:nvPr>
            <p:ph type="subTitle" idx="1"/>
          </p:nvPr>
        </p:nvSpPr>
        <p:spPr/>
        <p:txBody>
          <a:bodyPr/>
          <a:lstStyle/>
          <a:p>
            <a:r>
              <a:t>版本控制安全性研究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安全漏洞实例分析</a:t>
            </a:r>
          </a:p>
        </p:txBody>
      </p:sp>
      <p:sp>
        <p:nvSpPr>
          <p:cNvPr id="3" name="Text Placeholder 2"/>
          <p:cNvSpPr>
            <a:spLocks noGrp="1"/>
          </p:cNvSpPr>
          <p:nvPr>
            <p:ph type="body" idx="1"/>
          </p:nvPr>
        </p:nvSpPr>
        <p:spPr/>
        <p:txBody>
          <a:bodyPr/>
          <a:lstStyle/>
          <a:p>
            <a:r>
              <a:t>代码注入漏洞</a:t>
            </a:r>
          </a:p>
        </p:txBody>
      </p:sp>
      <p:sp>
        <p:nvSpPr>
          <p:cNvPr id="4" name="Content Placeholder 3"/>
          <p:cNvSpPr>
            <a:spLocks noGrp="1"/>
          </p:cNvSpPr>
          <p:nvPr>
            <p:ph sz="half" idx="2"/>
          </p:nvPr>
        </p:nvSpPr>
        <p:spPr/>
        <p:txBody>
          <a:bodyPr/>
          <a:lstStyle/>
          <a:p>
            <a:r>
              <a:t>1.代码注入漏洞是一种常见的安全漏洞，攻击者通过输入恶意代码来篡改应用程序的正常行为，可能导致数据泄露、系统崩溃等严重后果。</a:t>
            </a:r>
          </a:p>
          <a:p>
            <a:r>
              <a:t>2.为防止代码注入漏洞，开发者应采取严格的输入验证和过滤措施，同时对敏感操作进行权限控制。</a:t>
            </a:r>
          </a:p>
          <a:p>
            <a:r>
              <a:t>3.对于已经发现的代码注入漏洞，应及时进行修补和更新，避免被攻击者利用。</a:t>
            </a:r>
          </a:p>
          <a:p/>
        </p:txBody>
      </p:sp>
      <p:sp>
        <p:nvSpPr>
          <p:cNvPr id="5" name="Text Placeholder 4"/>
          <p:cNvSpPr>
            <a:spLocks noGrp="1"/>
          </p:cNvSpPr>
          <p:nvPr>
            <p:ph type="body" idx="3"/>
          </p:nvPr>
        </p:nvSpPr>
        <p:spPr/>
        <p:txBody>
          <a:bodyPr/>
          <a:lstStyle/>
          <a:p>
            <a:r>
              <a:t>跨站脚本攻击（XSS）</a:t>
            </a:r>
          </a:p>
        </p:txBody>
      </p:sp>
      <p:sp>
        <p:nvSpPr>
          <p:cNvPr id="6" name="Content Placeholder 5"/>
          <p:cNvSpPr>
            <a:spLocks noGrp="1"/>
          </p:cNvSpPr>
          <p:nvPr>
            <p:ph sz="half" idx="4"/>
          </p:nvPr>
        </p:nvSpPr>
        <p:spPr/>
        <p:txBody>
          <a:bodyPr/>
          <a:lstStyle/>
          <a:p>
            <a:r>
              <a:t>1.跨站脚本攻击是一种利用网页应用程序对用户输入过滤不足而导致的安全漏洞。</a:t>
            </a:r>
          </a:p>
          <a:p>
            <a:r>
              <a:t>2.XSS攻击可以导致用户会话劫持、网站内容篡改等危害。</a:t>
            </a:r>
          </a:p>
          <a:p>
            <a:r>
              <a:t>3.为防止XSS攻击，开发者需要对用户输入进行严格的过滤和验证，同时采用内容安全策略等技术手段。</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安全漏洞实例分析</a:t>
            </a:r>
          </a:p>
        </p:txBody>
      </p:sp>
      <p:sp>
        <p:nvSpPr>
          <p:cNvPr id="3" name="Text Placeholder 2"/>
          <p:cNvSpPr>
            <a:spLocks noGrp="1"/>
          </p:cNvSpPr>
          <p:nvPr>
            <p:ph type="body" idx="1"/>
          </p:nvPr>
        </p:nvSpPr>
        <p:spPr/>
        <p:txBody>
          <a:bodyPr/>
          <a:lstStyle/>
          <a:p>
            <a:r>
              <a:t>访问控制漏洞</a:t>
            </a:r>
          </a:p>
        </p:txBody>
      </p:sp>
      <p:sp>
        <p:nvSpPr>
          <p:cNvPr id="4" name="Content Placeholder 3"/>
          <p:cNvSpPr>
            <a:spLocks noGrp="1"/>
          </p:cNvSpPr>
          <p:nvPr>
            <p:ph sz="half" idx="2"/>
          </p:nvPr>
        </p:nvSpPr>
        <p:spPr/>
        <p:txBody>
          <a:bodyPr/>
          <a:lstStyle/>
          <a:p>
            <a:r>
              <a:t>1.访问控制漏洞可能导致未经授权的用户访问敏感数据或执行敏感操作。</a:t>
            </a:r>
          </a:p>
          <a:p>
            <a:r>
              <a:t>2.为防止访问控制漏洞，应实施严格的身份认证和权限管理机制。</a:t>
            </a:r>
          </a:p>
          <a:p>
            <a:r>
              <a:t>3.对于已经出现的访问控制漏洞，应及时进行修补和完善相关管理机制。</a:t>
            </a:r>
          </a:p>
          <a:p/>
        </p:txBody>
      </p:sp>
      <p:sp>
        <p:nvSpPr>
          <p:cNvPr id="5" name="Text Placeholder 4"/>
          <p:cNvSpPr>
            <a:spLocks noGrp="1"/>
          </p:cNvSpPr>
          <p:nvPr>
            <p:ph type="body" idx="3"/>
          </p:nvPr>
        </p:nvSpPr>
        <p:spPr/>
        <p:txBody>
          <a:bodyPr/>
          <a:lstStyle/>
          <a:p>
            <a:r>
              <a:t>不安全的加密存储</a:t>
            </a:r>
          </a:p>
        </p:txBody>
      </p:sp>
      <p:sp>
        <p:nvSpPr>
          <p:cNvPr id="6" name="Content Placeholder 5"/>
          <p:cNvSpPr>
            <a:spLocks noGrp="1"/>
          </p:cNvSpPr>
          <p:nvPr>
            <p:ph sz="half" idx="4"/>
          </p:nvPr>
        </p:nvSpPr>
        <p:spPr/>
        <p:txBody>
          <a:bodyPr/>
          <a:lstStyle/>
          <a:p>
            <a:r>
              <a:t>1.不安全的加密存储可能导致敏感数据泄露和被篡改。</a:t>
            </a:r>
          </a:p>
          <a:p>
            <a:r>
              <a:t>2.为保证数据安全，应采用强密码策略、加密存储等技术手段。</a:t>
            </a:r>
          </a:p>
          <a:p>
            <a:r>
              <a:t>3.同时，应定期检查和更新加密算法和密钥，确保数据存储的安全性。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https://d.book118.com/358111021036006024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版本控制安全性概述</vt:lpstr>
      <vt:lpstr> 版本控制安全性概述</vt:lpstr>
      <vt:lpstr> 版本控制安全性概述</vt:lpstr>
      <vt:lpstr> 版本控制安全性概述</vt:lpstr>
      <vt:lpstr> 常见版本控制系统安全性分析</vt:lpstr>
      <vt:lpstr> 常见版本控制系统安全性分析</vt:lpstr>
      <vt:lpstr> 常见版本控制系统安全性分析</vt:lpstr>
      <vt:lpstr> 常见版本控制系统安全性分析</vt:lpstr>
      <vt:lpstr> 版本控制中的漏洞与风险</vt:lpstr>
      <vt:lpstr> 版本控制中的漏洞与风险</vt:lpstr>
      <vt:lpstr> 版本控制中的漏洞与风险</vt:lpstr>
      <vt:lpstr> 版本控制中的漏洞与风险</vt:lpstr>
      <vt:lpstr> 安全漏洞实例分析</vt:lpstr>
      <vt:lpstr> 安全漏洞实例分析</vt:lpstr>
      <vt:lpstr> 安全漏洞实例分析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2024-08-31T06:28:52.308</cp:lastPrinted>
  <dcterms:created xsi:type="dcterms:W3CDTF">2024-08-30T22:28:52Z</dcterms:created>
  <dcterms:modified xsi:type="dcterms:W3CDTF">2024-08-30T22:28:54Z</dcterms:modified>
</cp:coreProperties>
</file>