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F20717-DF16-4ABF-83C5-4588221D4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937C0-2C60-4540-BB68-A012FA390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AB782-3DD9-4E4C-8A02-4EBA1E531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8779C-9F11-42DE-B2E4-D31437894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7362DD-E8A3-4032-837B-3B898446F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999565-5A6D-470E-BE64-851C83ED8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6DA3DD-8E55-40B2-9BFE-234526E3F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CEBB36-E5D3-43F5-AD52-A6EAF4CAB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60205-3A9F-4C5B-BEC9-5FA3681A2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EC435-B260-4820-9E17-444798476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B11DC-96C5-4336-B3DB-30D234A4F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1205007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第六单元多边形的面积梯形的面积课件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梯形面积的公式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梯形面积的实例计算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梯形面积与其他多边形面积的关系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梯形的面积在几何学中的意义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梯形面积的拓展知识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梯形面积的公式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梯形面积公式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梯形面积 = (上底 + 下底) × 高 ÷ 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推导过程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通过将梯形分割为两个三角形，利用三角形面积公式进行计算，最后得出梯形面积公式。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梯形面积公式的推导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计算具体梯形的面积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根据给定的上底、下底和高，代入公式计算梯形面积。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比较不同梯形面积的大小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通过比较上底、下底和高，判断不同梯形面积的大小。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梯形面积公式的应用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此时高即为直角边，需注意上底和下底的长度关系，代入公式计算面积。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当梯形为直角梯形时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此时上底和下底相等，高即为两底之间的垂直距离，代入公式计算面积。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当梯形为等腰梯形时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梯形面积公式的特殊情况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梯形面积的实例计算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直接套用公式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对于简单的梯形，可以直接使用梯形面积公式（上底加下底乘以高除以2）进行计算，无需进行额外的处理。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简单的梯形面积计算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分割成多个简单梯形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对于复杂的梯形，可以通过分割成多个简单的梯形，分别计算后再求和，得到总面积。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复杂的梯形面积计算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92" b="329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土地测量、图形识别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在实际生活中，梯形面积的应用非常广泛，如土地测量、图形识别等。通过计算梯形面积，可以得出土地的面积、图形的面积等。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实际生活中梯形面积的应用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https://d.book118.com/358112050075006045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2024-09-26T03:43:59.501</cp:lastPrinted>
  <dcterms:created xsi:type="dcterms:W3CDTF">2024-09-25T19:43:59Z</dcterms:created>
  <dcterms:modified xsi:type="dcterms:W3CDTF">2024-09-25T19:44:01Z</dcterms:modified>
</cp:coreProperties>
</file>