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E1D04-607C-4543-878D-35DCD753E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98927-1518-444C-8266-08133871A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E68C9-E2FB-47AA-A339-37698A16B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636E17-DE0C-4EE0-B9D2-A2E7C69D7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A201EE-FC10-4939-AE29-6746D86B0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E5E4E2-73A1-48B5-A227-2F00A817D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0F04B5-3B2A-43AE-99C0-222C1BCC1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819EED-C4C5-4676-B87F-5EFF89B6B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79A944-7E9D-4EE6-9211-86E3D06A2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2E247-1452-4515-9D66-0B736CDA4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48401-E8CC-4643-82B0-E91D0804D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1310300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机械类仿生科学与工程专业综合概述\n## 1.机械类仿生科学与工程的基本概念\n### 1.1什么是仿生学及其发展历程\n### 1.2机械类仿生科学与工程的研究领域\n### 1.3机械类仿生科学与工程的应用前景\n## 2.机械类仿生科学与工程的主要技术\n### 2.1仿生优化设计技术\n### 2.2仿生制造技术\n### 2.3仿生测试与评估技术\n## 3.机械类仿生科学与工程的经典案例\n### 3.1仿生机器人与自动化设备\n### 3.2仿生飞行器与无人机技术\n### 3.3仿生生物材料与仿生结构\n## 4.机械类仿生科学与工程的发展趋势\n### 4.1跨学科研究与创新融合\n### 4.2智能化与自主化技术的应用\n### 4.3绿色环保与可持续发展的需求\n## 5.机械类仿生科学与工程的教育与培训\n### 5.1仿生科学与工程的教育体系\n### 5.2实践教学与实际案例分析\n### 5.3国际化与跨文化交流与合作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900"/>
              <a:t>机械类仿生科学与工程专业综合概述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机械类仿生科学与工程的基本概念</a:t>
            </a:r>
            <a:endParaRPr/>
          </a:p>
        </p:txBody>
      </p:sp>
      <p:sp>
        <p:nvSpPr>
          <p:cNvPr id="13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仿生学是一门研究生物体结构和功能的科学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通过模仿生物体的某些特点来改进人类的科技产品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起源于20世纪初，经历了几个阶段的发展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目前已经成为一门跨学科的研究领域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仿生学的发展历程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20世纪初：起源阶段，研究者开始关注生物体的结构特点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20世纪中期：发展阶段，研究者开始模仿生物体的功能进行设计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20世纪末期至今：成熟阶段，仿生学已经成为一门跨学科的研究领域</a:t>
                </a:r>
                <a:endParaRPr/>
              </a:p>
            </p:txBody>
          </p:sp>
          <p:pic>
            <p:nvPicPr>
              <p:cNvPr id="17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仿生学的研究领域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仿生优化设计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仿生制造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仿生测试与评估</a:t>
                </a:r>
                <a:endParaRPr/>
              </a:p>
            </p:txBody>
          </p:sp>
          <p:pic>
            <p:nvPicPr>
              <p:cNvPr id="18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什么是仿生学及其发展历程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机械类仿生科学与工程的研究领域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8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仿生优化设计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研究生物体结构优化设计方法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应用到机械产品设计中，提高产品性能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如：仿生机器人、仿生飞行器等领域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仿生制造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研究生物体制造过程中的方法和技术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应用到机械制造过程中，提高制造效率和产品质量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如：生物制造、仿生材料等领域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仿生测试与评估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研究生物体测试与评估方法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应用到机械产品测试与评估中，提高评估准确性和效率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如：仿生传感器、仿生测试设备等领域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仿生优化设计技术的应用前景</a:t>
                </a:r>
                <a:endParaRPr/>
              </a:p>
            </p:txBody>
          </p:sp>
          <p:sp>
            <p:nvSpPr>
              <p:cNvPr id="20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提高机械产品的性能和质量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降低产品设计成本和时间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为新产品设计和研发提供新的思路和方法</a:t>
                </a:r>
                <a:endParaRPr/>
              </a:p>
            </p:txBody>
          </p:sp>
        </p:grpSp>
        <p:grpSp>
          <p:nvGrpSpPr>
            <p:cNvPr id="20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仿生制造技术的应用前景</a:t>
                </a:r>
                <a:endParaRPr/>
              </a:p>
            </p:txBody>
          </p:sp>
          <p:sp>
            <p:nvSpPr>
              <p:cNvPr id="21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提高机械制造效率和产品质量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降低生产成本和环境污染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为制造业的可持续发展提供新的技术支持</a:t>
                </a:r>
                <a:endParaRPr/>
              </a:p>
            </p:txBody>
          </p:sp>
        </p:grpSp>
        <p:grpSp>
          <p:nvGrpSpPr>
            <p:cNvPr id="21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仿生测试与评估技术的应用前景</a:t>
                </a:r>
                <a:endParaRPr/>
              </a:p>
            </p:txBody>
          </p:sp>
          <p:sp>
            <p:nvSpPr>
              <p:cNvPr id="21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提高机械产品测试与评估的准确性和效率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降低测试成本和提高产品质量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为机械产品的研发和生产提供有力的保障</a:t>
                </a:r>
                <a:endParaRPr/>
              </a:p>
            </p:txBody>
          </p:sp>
        </p:grpSp>
      </p:grpSp>
      <p:pic>
        <p:nvPicPr>
          <p:cNvPr id="21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机械类仿生科学与工程的应用前景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机械类仿生科学与工程的主要技术</a:t>
            </a:r>
            <a:endParaRPr/>
          </a:p>
        </p:txBody>
      </p:sp>
      <p:sp>
        <p:nvSpPr>
          <p:cNvPr id="22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仿生优化设计技术的基本概念</a:t>
                </a:r>
                <a:endParaRPr/>
              </a:p>
            </p:txBody>
          </p:sp>
          <p:sp>
            <p:nvSpPr>
              <p:cNvPr id="22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通过模拟生物体优化过程进行机械产品设计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应用优化算法和生物体结构特点进行优化设计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提高机械产品的性能和质量</a:t>
                </a:r>
                <a:endParaRPr/>
              </a:p>
            </p:txBody>
          </p:sp>
        </p:grpSp>
        <p:grpSp>
          <p:nvGrpSpPr>
            <p:cNvPr id="23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仿生优化设计技术的应用领域</a:t>
                </a:r>
                <a:endParaRPr/>
              </a:p>
            </p:txBody>
          </p:sp>
          <p:sp>
            <p:nvSpPr>
              <p:cNvPr id="2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机器人技术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飞行器技术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汽车技术</a:t>
                </a:r>
                <a:endParaRPr/>
              </a:p>
            </p:txBody>
          </p:sp>
        </p:grpSp>
        <p:grpSp>
          <p:nvGrpSpPr>
            <p:cNvPr id="23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仿生优化设计技术的优点</a:t>
                </a:r>
                <a:endParaRPr/>
              </a:p>
            </p:txBody>
          </p:sp>
          <p:sp>
            <p:nvSpPr>
              <p:cNvPr id="23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提高设计效率和质量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降低设计成本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为产品设计提供新的思路和方法</a:t>
                </a:r>
                <a:endParaRPr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仿生优化设计技术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仿生制造技术的基本概念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通过模拟生物体制造过程进行机械制造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应用生物体制造方法和工艺进行生产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提高制造效率和产品质量</a:t>
                </a:r>
                <a:endParaRPr/>
              </a:p>
            </p:txBody>
          </p:sp>
          <p:sp>
            <p:nvSpPr>
              <p:cNvPr id="24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仿生制造技术的应用领域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生物制造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仿生材料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精密制造</a:t>
                </a:r>
                <a:endParaRPr/>
              </a:p>
            </p:txBody>
          </p:sp>
          <p:sp>
            <p:nvSpPr>
              <p:cNvPr id="24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仿生制造技术的优点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提高制造效率和产品质量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降低生产成本和环境污染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为制造业的可持续发展提供新的技术支持</a:t>
                </a:r>
                <a:endParaRPr/>
              </a:p>
            </p:txBody>
          </p:sp>
          <p:sp>
            <p:nvSpPr>
              <p:cNvPr id="25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仿生制造技术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通过模拟生物体测试与评估方法进行机械产品测试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应用生物体测试与评估方法和标准进行评价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提高测试与评估的准确性和效率</a:t>
                </a:r>
                <a:endParaRPr/>
              </a:p>
            </p:txBody>
          </p:sp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仿生测试与评估技术的基本概念</a:t>
                </a:r>
                <a:endParaRPr/>
              </a:p>
            </p:txBody>
          </p:sp>
        </p:grpSp>
        <p:grpSp>
          <p:nvGrpSpPr>
            <p:cNvPr id="25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传感器技术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测试设备技术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评估方法技术</a:t>
                </a:r>
                <a:endParaRPr/>
              </a:p>
            </p:txBody>
          </p:sp>
          <p:sp>
            <p:nvSpPr>
              <p:cNvPr id="2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仿生测试与评估技术的应用领域</a:t>
                </a:r>
                <a:endParaRPr/>
              </a:p>
            </p:txBody>
          </p:sp>
        </p:grpSp>
        <p:grpSp>
          <p:nvGrpSpPr>
            <p:cNvPr id="26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提高测试与评估的准确性和效率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降低测试成本和提高产品质量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为机械产品的研发和生产提供有力的保障</a:t>
                </a:r>
                <a:endParaRPr/>
              </a:p>
            </p:txBody>
          </p:sp>
          <p:sp>
            <p:nvSpPr>
              <p:cNvPr id="26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仿生测试与评估技术的优点</a:t>
                </a:r>
                <a:endParaRPr/>
              </a:p>
            </p:txBody>
          </p:sp>
        </p:grpSp>
      </p:grpSp>
      <p:pic>
        <p:nvPicPr>
          <p:cNvPr id="26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仿生测试与评估技术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机械类仿生科学与工程的经典案例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仿生机器人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研究生物体运动和行为特点进行机器人设计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应用到机器人技术领域，提高机器人性能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如：仿生蜘蛛机器人、仿生鲨鱼机器人等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自动化设备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研究生物体结构和功能特点进行自动化设备设计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应用到自动化设备技术领域，提高设备性能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如：仿生机器人手臂、仿生自动化生产线等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仿生机器人与自动化设备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https://d.book118.com/358113103006006040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机械类仿生科学与工程专业综合概述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2024-09-18T03:11:13.357</cp:lastPrinted>
  <dcterms:created xsi:type="dcterms:W3CDTF">2024-09-17T19:11:13Z</dcterms:created>
  <dcterms:modified xsi:type="dcterms:W3CDTF">2024-09-17T19:11:15Z</dcterms:modified>
</cp:coreProperties>
</file>