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AC0A2-CDC3-4B58-8F78-04AD5389D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29112-8B16-47BF-A38C-81C4146B8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7C257-6CB0-49E4-94CA-4D6F149E4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A9FCB-CD59-4E00-8E84-F266AE286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A0525E-CE66-4EA2-AEFB-32FD76EC8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5C30C-8530-48AF-B301-0A375721A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4FF0C0-922A-4F17-8544-E8AB96B61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D7524-12F9-4C8F-BA1C-9A1E24140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8B7AB-ED70-4487-AD22-7491F35A1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74028-2920-41AC-82B5-0C0E610B9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77E7A-51D1-4DD9-82DE-54B4CA587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4057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移动支付如何实现智能城市支付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移动支付技术基础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智能城市支付应用场景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移动支付在智能城市中的优势与挑战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政策法规与标准规范解读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创新发展路径与前景展望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随着智能手机的广泛普及和移动互联网的快速发展，移动支付已成为日常生活中不可或缺的支付方式。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移动支付普及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智能城市作为未来城市发展的重要方向，需要高效、便捷、安全的支付方式以满足市民多样化需求。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智能城市需求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364" r="2336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633" r="236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移动支付作为数字经济的重要组成部分，对于推动智能城市数字经济发展具有重要意义。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推动数字经济发展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未来，智能城市支付将呈现以下发展趋势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支付技术创新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生物识别技术、区块链技术等新兴技术的发展将为智能城市支付带来更多创新。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支付安全保障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智能城市支付将更加注重用户资金安全和信息安全保障，采用多种技术手段提高支付安全性。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目前，智能城市支付已经取得了显著进展，包括扫码支付、NFC支付、生物识别支付等多种支付方式得到广泛应用。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支付场景多元化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随着智能城市建设的深入推进，移动支付将渗透到更多领域和场景，如交通、医疗、教育等。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跨境支付便利化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随着全球化进程的加速，智能城市支付将更加注重跨境支付的便利化和安全性。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智能城市支付现状及趋势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移动支付技术基础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534" r="1053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移动支付是指利用手机、平板电脑等移动终端设备，通过无线网络或移动网络进行支付的一种方式。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支付方式的不同，移动支付可分为近场支付和远程支付。近场支付是指通过NFC、蓝牙等技术实现手机与POS机或读卡器之间的近距离通信完成支付；远程支付则是通过手机银行、支付宝等应用，借助互联网进行在线支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系统通常由用户终端、支付平台、银行系统和清算机构等部分组成。用户终端可以是手机、平板电脑等设备，支付平台提供支付服务，银行系统负责账户管理和资金清算，清算机构则负责跨行交易的清算和结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移动支付系统架构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关键技术包括移动终端技术、通信技术、加密技术和认证技术等。移动终端技术使得手机等设备能够支持各种支付方式；通信技术保证了支付的实时性和安全性；加密技术和认证技术则确保了交易数据的安全和可信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移动支付技术架构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移动支付中，关键技术包括NFC技术、二维码技术、生物识别技术等。NFC技术可实现手机与POS机之间的近距离通信，完成快速支付；二维码技术则通过扫描二维码实现支付；生物识别技术如指纹识别、人脸识别等，提高了支付的便捷性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安全保障措施包括数据加密、身份认证、风险监控等。数据加密保证了交易数据在传输过程中的安全性；身份认证可确保用户身份的真实性和合法性；风险监控则能够及时发现和处理异常交易行为，保障用户资金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关键技术与安全保障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智能城市支付应用场景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通过移动支付应用，乘客可以方便地购买公交、地铁票，实现快速通行。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公交、地铁支付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移动支付可应用于共享单车和出租车的租金支付，提高出行效率。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共享单车、出租车支付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移动支付可用于高速公路ETC缴费，避免现金交易的麻烦。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高速公路缴费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公共交通领域应用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物业费、停车费缴纳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移动支付可应用于小区物业费、停车费的缴纳，方便快捷。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交通违章罚款缴纳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移动支付可用于交通违章罚款的缴纳，提高处理效率。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水电煤气缴费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居民可以通过移动支付应用，轻松缴纳水电煤气等市政服务费用。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852" r="2285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市政服务缴费应用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商场、超市购物支付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在商场、超市等商业场所，移动支付已成为主流的支付方式，方便快捷。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餐饮、娱乐消费支付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移动支付可应用于餐饮、娱乐等场所的消费支付，提高消费体验。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电影票、演出票购买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通过移动支付应用，用户可以轻松购买电影票、演出票等文化娱乐产品。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商圈消费支付应用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共享经济支付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移动支付可应用于共享汽车、共享充电宝等共享经济领域的支付，推动共享经济发展。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智慧城市卡充值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移动支付可用于智慧城市卡的充值，方便市民享受各类公共服务。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无人超市、自动售货机支付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在无人超市、自动售货机等新兴业态中，移动支付是实现自助购物的重要手段。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其他创新应用场景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https://d.book118.com/358114057046006032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2024-09-09T18:44:54.900</cp:lastPrinted>
  <dcterms:created xsi:type="dcterms:W3CDTF">2024-09-09T10:44:54Z</dcterms:created>
  <dcterms:modified xsi:type="dcterms:W3CDTF">2024-09-09T10:44:56Z</dcterms:modified>
</cp:coreProperties>
</file>