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1BFD57-6655-4E89-8FD0-1DD9939C2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A46593-3A5C-4F6B-82C2-77CEA9E40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E142DA-86DE-4252-AD82-69EF03D07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09AF8-A658-4C7B-BA60-C043ED1B7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436DD4-D8D1-4FCA-B4EF-4EEFF0D77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F708B5-3CEB-4B95-9E05-F0DE65F14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648FB3-126D-45BD-BC45-B1B872925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7747AA-1E98-4503-B835-0F99FE1A2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B3609F-8687-405B-9D0A-6B292696D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066D69-6943-4A66-867D-2FD6D76089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8D24B4-F396-419C-81DE-1D620907BC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11407100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2024年塞克硝唑药物项目建设方案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项目建设内容与规划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技术创新与研发能力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环境保护与可持续发展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投资估算与资金筹措方案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项目进度安排与保障措施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社会效益评价与未来展望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塞克硝唑药物市场在过去几年中呈现出稳步增长的态势，市场规模不断扩大。随着人们对健康意识的提高和医疗水平的进步，预计未来几年该市场将继续保持增长。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目前，塞克硝唑药物市场上存在多家制药企业，竞争较为激烈。各企业纷纷加大研发投入，提高产品质量和疗效，以争夺市场份额。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前景展望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随着新药研发技术的不断进步和医疗需求的增长，塞克硝唑药物市场的前景广阔。未来，该市场将呈现出更多创新药物和治疗方案的涌现，为患者提供更多更好的治疗选择。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塞克硝唑药物市场现状及前景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本项目旨在研发并生产具有自主知识产权的塞克硝唑创新药物，提高该药物的疗效和安全性，满足患者的治疗需求。同时，通过项目的实施，推动企业的技术创新和产业升级。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建设目标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的实施将促进塞克硝唑药物的研发和生产水平提升，推动医药产业的发展。同时，新药的问世将为患者提供更加安全、有效的治疗手段，提高患者的生活质量。此外，项目的成功实施还将为企业带来可观的经济效益和社会效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项目建设目标与意义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政策法规支持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国家出台了一系列支持医药产业创新发展的政策法规，包括加大研发投入、优化审批流程、鼓励创新药物研发等。这些政策法规为本项目的实施提供了有力的政策保障和支持。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行业是一个高度规范化的行业，国内外相关机构制定了一系列严格的行业标准和规范。本项目的实施将严格遵守相关法规和标准要求，确保药物研发和生产的质量和安全性。同时，积极参与行业标准的制定和修订工作，推动行业的健康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政策法规支持及行业标准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项目建设内容与规划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https://d.book118.com/358114071006006047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2024-09-28T03:36:33.873</cp:lastPrinted>
  <dcterms:created xsi:type="dcterms:W3CDTF">2024-09-27T19:36:33Z</dcterms:created>
  <dcterms:modified xsi:type="dcterms:W3CDTF">2024-09-27T19:36:35Z</dcterms:modified>
</cp:coreProperties>
</file>