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82ED5-8F5E-4FB5-BD28-3461E0F4C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F71B7-0DB5-4191-A1FE-993BEB7BD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FCB41-2572-4E81-A58C-9CF0CA706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B0FF1-3B42-44D4-86F1-DE2B2A4CF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9444C9-E941-4168-BA30-D6E0F3733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A5E663-4030-484F-9FFB-45919E86A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BE82C8-9B4D-4CCC-9558-8A186BFE4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19BEE-E340-4372-826C-01021638B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DEEDF-E2D6-4ABA-943F-1B7C5FE1D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9D2B7-570B-407F-8AD8-B9663B7DE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4582F-06C1-4742-B215-158B8ADC4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1411706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脑梗死患者护理查房PPT课件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脑梗死患者的护理要点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脑梗死患者的护理实践案例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脑梗死患者的护理查房流程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脑梗死患者的护理研究进展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脑梗死疾病概述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脑梗死是由于脑部血液供应障碍、缺血、缺氧引起的局限性脑组织的缺血性坏死或脑软化。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根据发病机制和临床表现，脑梗死可分为动脉硬化性脑梗死、腔隙性脑梗死、脑栓塞和短暂性脑缺血发作等类型。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高血压、动脉粥样硬化、糖尿病、高血脂等是导致脑梗死的常见原因。此外，心脏疾病、血液动力学改变、血液成分异常等也是诱发脑梗死的危险因素。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脑梗死发生后，受累脑组织局部缺血、缺氧，导致脑组织软化、坏死，同时可引起局部炎症反应和自由基损伤，进一步加重脑组织损伤。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375" r="17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脑梗死的临床表现因梗死部位和面积不同而异，常见症状包括偏瘫、偏身感觉障碍、失语、共济失调等。部分患者可能出现头痛、呕吐、昏迷等症状。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根据患者病史、临床表现和辅助检查，如CT、MRI、DSA等，可以对脑梗死进行明确诊断。同时，需要进行相关实验室检查，以明确病因和指导治疗。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脑梗死患者的护理要点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179" b="131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确保患者能够正常呼吸，及时清理呼吸道分泌物，避免窒息和吸入性肺炎。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维持营养和水分摄入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根据患者的吞咽能力和营养需求，选择合适的食物和进食方式，保证足够的水分摄入。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定期翻身、拍背，预防压疮和肺部感染等并发症。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评估认知和情感状况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了解患者的认知和情感状况，评估患者的自理能力和生活质量。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及时发现和处理异常情况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如发现患者有头痛、呕吐、抽搐等症状，应及时报告医生并协助处理。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密切监测患者的生命体征，如体温、心率、呼吸、血压等，以及意识状态和肢体活动情况。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根据患者的具体情况，制定个性化的康复训练计划，包括肢体功能训练、语言康复训练等。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关注患者的心理状态，提供必要的心理支持和疏导，帮助患者树立信心，积极配合治疗和护理。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康复护理与心理支持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脑梗死患者的护理实践案例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https://d.book118.com/358114117066006025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2024-09-02T05:09:53.677</cp:lastPrinted>
  <dcterms:created xsi:type="dcterms:W3CDTF">2024-09-01T21:09:53Z</dcterms:created>
  <dcterms:modified xsi:type="dcterms:W3CDTF">2024-09-01T21:09:55Z</dcterms:modified>
</cp:coreProperties>
</file>