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FF6F84-431B-4521-9E32-73E4CB3A4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12426D-0216-4F90-BDC6-DDED8DEBE5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FA5977-B9EC-4E2D-A4F5-8B1D4AC316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F1310D-FE1C-488F-9CF1-FBF3771924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D8BDD4-6712-45D6-ADD5-EE9BFFF2DD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13BD9B-818F-4ACC-AFA4-2ADE4DAD12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9CA7C3-C30D-44A9-B18A-374C7EE12B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17C32C-CF43-4A28-97C4-4242CF770E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04B4E7-CEC3-4E77-90C0-4BFAF7EC9C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758B88-6EFB-4157-9E90-596D88BE0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302F07-4663-43D6-AA74-BFB1BF33A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14131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550" b="1">
                <a:solidFill>
                  <a:srgbClr val="020000">
                    <a:alpha val="100000"/>
                  </a:srgbClr>
                </a:solidFill>
                <a:latin typeface="Microsoft Yahei"/>
                <a:ea typeface="Microsoft Yahei"/>
                <a:cs typeface="Microsoft Yahei"/>
              </a:rPr>
              <a:t>2023-2028年版儿童床垫产业政府战略管理与区域发展战略研究咨询报告大纲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儿童床垫产业概述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政府战略管理分析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区域发展战略研究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市场趋势与机遇</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250" r="15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政府政策与产业发展趋势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政府对儿童家具及床垫产业的发展给予政策支持，产业发展趋势向好。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儿童床垫市场现状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随着社会发展和家庭对儿童健康成长的重视，儿童床垫市场需求不断增长。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产业现状与问题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当前儿童床垫产业存在产品同质化、质量参差不齐、品牌竞争激烈等问题。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分析儿童床垫产业的发展现状与趋势，提出政府战略管理与区域发展战略建议。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意义</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为政府决策提供科学依据，促进儿童床垫产业的健康、可持续发展。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文献综述、市场调研、案例分析、专家访谈等。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政府部门数据、行业协会数据、企业年报、市场调研数据等。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研究方法与数据来源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数据来源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研究方法</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儿童床垫产业概述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儿童床垫产业定义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儿童床垫产业是指生产和销售适合儿童睡眠需求的床垫及其相关产品的行业。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儿童床垫产业分类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根据材质、功能和适用年龄段等不同标准，儿童床垫产业可分为多种类型，如记忆棉床垫、乳胶床垫、弹簧床垫等。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儿童床垫产业定义与分类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儿童床垫产业经历了从无到有、从小到大的发展过程。随着人们对儿童睡眠健康问题的关注度不断提高，儿童床垫市场逐渐扩大。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儿童床垫产业发展历程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目前，儿童床垫市场竞争激烈，品牌众多，产品品质和功能差异化明显。同时，随着科技的不断进步，儿童床垫产业也在不断创新和发展。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儿童床垫产业现状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儿童床垫产业发展历程与现状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儿童床垫产业市场规模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随着儿童消费市场的不断扩大，儿童床垫产业市场规模逐年增长。根据市场调研数据，预计未来几年儿童床垫市场规模将继续保持稳定增长。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儿童床垫产业竞争格局</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目前，儿童床垫市场竞争激烈，品牌众多，既有国内品牌也有国际品牌。竞争格局呈现出多元化、差异化的特点。未来，随着消费者对产品品质和功能需求的不断提高，竞争将更加激烈，优胜劣汰将成为常态。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儿童床垫产业市场规模与竞争格局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政府战略管理分析</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财政政策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政府通过提供财政补贴、税收减免等政策，鼓励企业加大在儿童床垫产业的投资，提高产业创新能力。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金融政策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政府引导金融机构为儿童床垫产业提供贷款、融资等金融服务，解决企业资金难题，支持产业发展。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产业政策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制定儿童床垫产业的发展规划，明确产业发展目标、重点领域和优先发展方向，推动产业健康发展。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政府对儿童床垫产业的政策支持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环保监管</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政府对儿童床垫产业的环保要求进行监管，推动企业采用环保材料和生产工艺，减少环境污染。</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市场监管</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政府对儿童床垫市场的竞争秩序进行监管，防止不正当竞争行为，维护市场公平竞争。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质量监管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政府加强对儿童床垫产品的质量监管，制定严格的质量标准，确保产品质量安全。</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政府对儿童床垫产业的监管措施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125" r="1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政府组织制定儿童床垫产业的标准体系，包括产品标准、安全标准、环保标准等，为产业发展提供规范指引。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标准制定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政府加强对儿童床垫产业标准执行情况的监督检查，确保企业按照标准要求进行生产和销售。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标准执行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政府根据儿童床垫产业的发展情况和市场需求，及时更新和修订产业标准，以适应产业发展的需要。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标准更新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政府对儿童床垫产业的标准制定与执行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04</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区域发展战略研究</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区域发展概况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介绍当前儿童床垫产业在各区域的分布情况、市场规模、企业数量等基础数据。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区域发展特点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分析各区域在儿童床垫产业发展方面的独特优势和特点，如原材料供应、生产工艺、品牌影响力等。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区域发展现状与特点</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总结各区域在儿童床垫产业发展方面的优势，如政策支持、产业基础、技术创新等。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区域发展潜力</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评估各区域未来在儿童床垫产业发展方面的增长潜力和空间，考虑市场需求、技术进步等因素。</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区域发展优势</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区域发展优势与潜力</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https://d.book118.com/358114131033006030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2024-09-06T13:34:34.745</cp:lastPrinted>
  <dcterms:created xsi:type="dcterms:W3CDTF">2024-09-06T05:34:34Z</dcterms:created>
  <dcterms:modified xsi:type="dcterms:W3CDTF">2024-09-06T05:34:36Z</dcterms:modified>
</cp:coreProperties>
</file>