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BF486-C426-4C0B-9E32-107A677D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27FE5-3E0B-46C0-9341-FA373095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FF076-C2D0-4B34-B90B-087BFE8CB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0D177-8FC0-4AAE-AE4E-F432858C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9BDC3-4DC1-4CFD-8945-7CF819F8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8E598-5273-435F-ABE5-D59340317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AFB55-6396-4DAC-B0C9-DF443D09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CF7CD-F3D0-43D6-B585-2AF3BD9A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E26D8-5569-4C76-8864-3D064AA41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A9CBF-AC7B-4980-9FC8-86925DB2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CF123-B790-4C9F-8DC1-DD0BB9F1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5041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急诊科感染预防原则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急诊科感染现状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急诊科感染现状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急诊科感染现状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医护人员要勤换洗手衣、洗手液，保持手部清洁干燥。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严格执行手卫生制度，接触患者前后要洗手或使用手消毒剂。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对有呼吸道症状的患者，应佩戴口罩或使用呼吸道隔离措施。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对确诊或疑似传染病患者，应使用负压隔离病房或单独隔离。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呼吸道防护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接触隔离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对确诊或疑似感染患者，应采取接触隔离措施，减少交叉感染风险。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对疑似传染病患者，应进行早期诊断和隔离治疗。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感染预防原则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洗手是预防医院感染最基本、最有效的措施，也是个人防护的最重要一环。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医护人员在进行任何操作前、后，以及接触患者体液、血液、伤口等部位时，必须彻底清洗双手，并使用抗菌洗手液或消毒剂。同时，应鼓励患者及其家属在进入急诊科时也进行手卫生。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强化手卫生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无菌操作是防止微生物传播、预防医院感染的重要环节。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医护人员在执行注射、输液、伤口换药等操作时，必须严格遵守无菌操作规程，确保使用的医疗器械、敷料、溶液等物品无菌。同时，应定期对无菌物品进行质量检查，确保其有效性。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严格遵守无菌操作规程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侵入性操作如插管、内窥镜等，会增加患者感染的风险。因此，应尽量减少不必要的侵入性操作。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在患者病情允许的情况下，应优先考虑非侵入性治疗方法。对于必须进行的侵入性操作，应严格遵守操作规程，并采取必要的预防措施，如使用抗菌药物、预防性敷料等，以降低感染风险。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减少侵入性操作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保持急诊科环境清洁、通风良好，有助于降低空气中的微生物含量，预防交叉感染。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急诊科应定期清洁地面、墙壁、设备等物品，并保持通风良好。同时，应定期对空气进行消毒，并监测空气中细菌含量，以确保环境清洁卫生。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保持环境清洁与通风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https://d.book118.com/358115041100006035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2024-09-14T12:03:54.589</cp:lastPrinted>
  <dcterms:created xsi:type="dcterms:W3CDTF">2024-09-14T04:03:54Z</dcterms:created>
  <dcterms:modified xsi:type="dcterms:W3CDTF">2024-09-14T04:03:56Z</dcterms:modified>
</cp:coreProperties>
</file>